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7" r:id="rId3"/>
    <p:sldId id="260" r:id="rId4"/>
    <p:sldId id="269" r:id="rId5"/>
    <p:sldId id="273" r:id="rId6"/>
    <p:sldId id="272" r:id="rId7"/>
    <p:sldId id="258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807" autoAdjust="0"/>
  </p:normalViewPr>
  <p:slideViewPr>
    <p:cSldViewPr snapToGrid="0" snapToObjects="1">
      <p:cViewPr varScale="1">
        <p:scale>
          <a:sx n="68" d="100"/>
          <a:sy n="68" d="100"/>
        </p:scale>
        <p:origin x="-226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77264-A6BD-8948-95D1-14748EFF28A4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E24B3C-D6B6-0044-BA39-BAFC82860C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7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Puccinia striiformis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tritici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(PST), is an historical and continuing threat to wheat production worldwide, reducing yields by up to 50% in untreated crops.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we see the shear power of this pathogen with spores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ripping their way through the leaf surface.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last decade, new PST races have emerged that are capable of adapting to warmer temperatures, have expanded virulence profiles, and are more aggressive than previously characterized races.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recently, PST has re-emerged as a major constraint on UK agriculture as races arising in Europe have overcome many of the major resistance genes in European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germplasm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For instance, in 2011 a PST race group collectively called “Warrior” emerged as a serious threat to wheat production.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Yellow Rust spores can be seen bursting out of a wheat leaf from the inside, tearing their way through the epidermis.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 photography by Kim Findlay, John Innes Centre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08/21</a:t>
            </a:r>
            <a:r>
              <a:rPr lang="en-US" baseline="0" dirty="0" smtClean="0"/>
              <a:t> 2008 (solstice) overcame important wheat varieties </a:t>
            </a:r>
            <a:r>
              <a:rPr lang="en-US" baseline="0" dirty="0" err="1" smtClean="0"/>
              <a:t>robigus</a:t>
            </a:r>
            <a:r>
              <a:rPr lang="en-US" baseline="0" dirty="0" smtClean="0"/>
              <a:t>-derived (solstice and </a:t>
            </a:r>
            <a:r>
              <a:rPr lang="en-US" baseline="0" dirty="0" err="1" smtClean="0"/>
              <a:t>oakley</a:t>
            </a:r>
            <a:r>
              <a:rPr lang="en-US" baseline="0" dirty="0" smtClean="0"/>
              <a:t>)</a:t>
            </a:r>
          </a:p>
          <a:p>
            <a:r>
              <a:rPr lang="en-US" baseline="0" dirty="0" smtClean="0"/>
              <a:t>Warrior 2011 overcame additional set of resistances </a:t>
            </a:r>
            <a:r>
              <a:rPr lang="en-US" baseline="0" dirty="0" err="1" smtClean="0"/>
              <a:t>inclu</a:t>
            </a:r>
            <a:r>
              <a:rPr lang="en-US" baseline="0" dirty="0" smtClean="0"/>
              <a:t>. Alchemy, Warrior and Claire</a:t>
            </a:r>
          </a:p>
          <a:p>
            <a:r>
              <a:rPr lang="en-US" baseline="0" dirty="0" smtClean="0"/>
              <a:t>With Claire and </a:t>
            </a:r>
            <a:r>
              <a:rPr lang="en-US" baseline="0" dirty="0" err="1" smtClean="0"/>
              <a:t>Robigous</a:t>
            </a:r>
            <a:r>
              <a:rPr lang="en-US" baseline="0" dirty="0" smtClean="0"/>
              <a:t> ubiquitous use in UK pedigree of wheat varieties extremely narrow genetic range for resistance</a:t>
            </a:r>
          </a:p>
          <a:p>
            <a:r>
              <a:rPr lang="en-US" baseline="0" dirty="0" smtClean="0"/>
              <a:t>This year up to 75% acreage susceptible to warrior race. 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EDD17-7CF5-3E48-95DA-984EFDD642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483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Puccinia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striiformis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tritici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(PST), is an historical and continuing threat to wheat production worldwide, reducing yields by up to 50% in untreated crops.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we see the shear power of this pathogen with spores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ripping their way through the leaf surface.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last decade, new PST races have emerged that are capable of adapting to warmer temperatures, have expanded virulence profiles, and are more aggressive than previously characterized races.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24B3C-D6B6-0044-BA39-BAFC82860C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74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Puccinia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striiformis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tritici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(PST), is an historical and continuing threat to wheat production worldwide, reducing yields by up to 50% in untreated crops.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we see the shear power of this pathogen with spores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ripping their way through the leaf surface.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last decade, new PST races have emerged that are capable of adapting to warmer temperatures, have expanded virulence profiles, and are more aggressive than previously characterized races.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24B3C-D6B6-0044-BA39-BAFC82860C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74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Puccinia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striiformis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tritici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(PST), is an historical and continuing threat to wheat production worldwide, reducing yields by up to 50% in untreated crops.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we see the shear power of this pathogen with spores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ripping their way through the leaf surface.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last decade, new PST races have emerged that are capable of adapting to warmer temperatures, have expanded virulence profiles, and are more aggressive than previously characterized races.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24B3C-D6B6-0044-BA39-BAFC82860C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74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Puccinia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striiformis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tritici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(PST), is an historical and continuing threat to wheat production worldwide, reducing yields by up to 50% in untreated crops.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we see the shear power of this pathogen with spores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ripping their way through the leaf surface.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last decade, new PST races have emerged that are capable of adapting to warmer temperatures, have expanded virulence profiles, and are more aggressive than previously characterized races.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24B3C-D6B6-0044-BA39-BAFC82860CF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474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954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7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732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7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039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2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745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131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205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590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206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0EA03-EFB8-2049-8EFD-1FD5EF89C361}" type="datetimeFigureOut">
              <a:rPr lang="en-US" smtClean="0"/>
              <a:t>23/11/15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D6F6A-EE10-7444-B407-9F3558FC44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10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23" y="177436"/>
            <a:ext cx="4365237" cy="2910158"/>
          </a:xfrm>
          <a:prstGeom prst="rect">
            <a:avLst/>
          </a:prstGeom>
        </p:spPr>
      </p:pic>
      <p:grpSp>
        <p:nvGrpSpPr>
          <p:cNvPr id="222" name="Group 221"/>
          <p:cNvGrpSpPr/>
          <p:nvPr/>
        </p:nvGrpSpPr>
        <p:grpSpPr>
          <a:xfrm>
            <a:off x="4112785" y="1442573"/>
            <a:ext cx="4820595" cy="4171524"/>
            <a:chOff x="2590800" y="1422400"/>
            <a:chExt cx="6478588" cy="5334000"/>
          </a:xfrm>
          <a:solidFill>
            <a:schemeClr val="accent5">
              <a:lumMod val="40000"/>
              <a:lumOff val="60000"/>
            </a:schemeClr>
          </a:solidFill>
        </p:grpSpPr>
        <p:sp>
          <p:nvSpPr>
            <p:cNvPr id="170" name="Freeform 11" descr="Dark vertical"/>
            <p:cNvSpPr>
              <a:spLocks/>
            </p:cNvSpPr>
            <p:nvPr/>
          </p:nvSpPr>
          <p:spPr bwMode="auto">
            <a:xfrm>
              <a:off x="2905125" y="4748213"/>
              <a:ext cx="2362200" cy="1866900"/>
            </a:xfrm>
            <a:custGeom>
              <a:avLst/>
              <a:gdLst>
                <a:gd name="T0" fmla="*/ 2147483646 w 1205"/>
                <a:gd name="T1" fmla="*/ 1292134046 h 952"/>
                <a:gd name="T2" fmla="*/ 2147483646 w 1205"/>
                <a:gd name="T3" fmla="*/ 1138308938 h 952"/>
                <a:gd name="T4" fmla="*/ 2147483646 w 1205"/>
                <a:gd name="T5" fmla="*/ 1076777718 h 952"/>
                <a:gd name="T6" fmla="*/ 2147483646 w 1205"/>
                <a:gd name="T7" fmla="*/ 892187980 h 952"/>
                <a:gd name="T8" fmla="*/ 2147483646 w 1205"/>
                <a:gd name="T9" fmla="*/ 738362872 h 952"/>
                <a:gd name="T10" fmla="*/ 2147483646 w 1205"/>
                <a:gd name="T11" fmla="*/ 553771174 h 952"/>
                <a:gd name="T12" fmla="*/ 2147483646 w 1205"/>
                <a:gd name="T13" fmla="*/ 523006544 h 952"/>
                <a:gd name="T14" fmla="*/ 2147483646 w 1205"/>
                <a:gd name="T15" fmla="*/ 492241915 h 952"/>
                <a:gd name="T16" fmla="*/ 2005993962 w 1205"/>
                <a:gd name="T17" fmla="*/ 399946065 h 952"/>
                <a:gd name="T18" fmla="*/ 1487201913 w 1205"/>
                <a:gd name="T19" fmla="*/ 246120957 h 952"/>
                <a:gd name="T20" fmla="*/ 1229727994 w 1205"/>
                <a:gd name="T21" fmla="*/ 184589738 h 952"/>
                <a:gd name="T22" fmla="*/ 776265968 w 1205"/>
                <a:gd name="T23" fmla="*/ 61529259 h 952"/>
                <a:gd name="T24" fmla="*/ 645607883 w 1205"/>
                <a:gd name="T25" fmla="*/ 0 h 952"/>
                <a:gd name="T26" fmla="*/ 518792049 w 1205"/>
                <a:gd name="T27" fmla="*/ 30764629 h 952"/>
                <a:gd name="T28" fmla="*/ 418875890 w 1205"/>
                <a:gd name="T29" fmla="*/ 92295849 h 952"/>
                <a:gd name="T30" fmla="*/ 65330023 w 1205"/>
                <a:gd name="T31" fmla="*/ 184589738 h 952"/>
                <a:gd name="T32" fmla="*/ 96071948 w 1205"/>
                <a:gd name="T33" fmla="*/ 338416807 h 952"/>
                <a:gd name="T34" fmla="*/ 130658085 w 1205"/>
                <a:gd name="T35" fmla="*/ 492241915 h 952"/>
                <a:gd name="T36" fmla="*/ 257473919 w 1205"/>
                <a:gd name="T37" fmla="*/ 676831652 h 952"/>
                <a:gd name="T38" fmla="*/ 322803942 w 1205"/>
                <a:gd name="T39" fmla="*/ 769127501 h 952"/>
                <a:gd name="T40" fmla="*/ 357390078 w 1205"/>
                <a:gd name="T41" fmla="*/ 830656760 h 952"/>
                <a:gd name="T42" fmla="*/ 549533975 w 1205"/>
                <a:gd name="T43" fmla="*/ 892187980 h 952"/>
                <a:gd name="T44" fmla="*/ 745522082 w 1205"/>
                <a:gd name="T45" fmla="*/ 861423351 h 952"/>
                <a:gd name="T46" fmla="*/ 906924053 w 1205"/>
                <a:gd name="T47" fmla="*/ 984483829 h 952"/>
                <a:gd name="T48" fmla="*/ 972254075 w 1205"/>
                <a:gd name="T49" fmla="*/ 1046013088 h 952"/>
                <a:gd name="T50" fmla="*/ 1002997961 w 1205"/>
                <a:gd name="T51" fmla="*/ 1138308938 h 952"/>
                <a:gd name="T52" fmla="*/ 776265968 w 1205"/>
                <a:gd name="T53" fmla="*/ 1261369416 h 952"/>
                <a:gd name="T54" fmla="*/ 680194020 w 1205"/>
                <a:gd name="T55" fmla="*/ 1415194524 h 952"/>
                <a:gd name="T56" fmla="*/ 614863997 w 1205"/>
                <a:gd name="T57" fmla="*/ 1630548891 h 952"/>
                <a:gd name="T58" fmla="*/ 549533975 w 1205"/>
                <a:gd name="T59" fmla="*/ 1661315482 h 952"/>
                <a:gd name="T60" fmla="*/ 484205912 w 1205"/>
                <a:gd name="T61" fmla="*/ 1845905219 h 952"/>
                <a:gd name="T62" fmla="*/ 292060056 w 1205"/>
                <a:gd name="T63" fmla="*/ 1876669849 h 952"/>
                <a:gd name="T64" fmla="*/ 418875890 w 1205"/>
                <a:gd name="T65" fmla="*/ 2147483646 h 952"/>
                <a:gd name="T66" fmla="*/ 388133964 w 1205"/>
                <a:gd name="T67" fmla="*/ 2147483646 h 952"/>
                <a:gd name="T68" fmla="*/ 257473919 w 1205"/>
                <a:gd name="T69" fmla="*/ 2147483646 h 952"/>
                <a:gd name="T70" fmla="*/ 257473919 w 1205"/>
                <a:gd name="T71" fmla="*/ 2147483646 h 952"/>
                <a:gd name="T72" fmla="*/ 322803942 w 1205"/>
                <a:gd name="T73" fmla="*/ 2147483646 h 952"/>
                <a:gd name="T74" fmla="*/ 65330023 w 1205"/>
                <a:gd name="T75" fmla="*/ 2147483646 h 952"/>
                <a:gd name="T76" fmla="*/ 0 w 1205"/>
                <a:gd name="T77" fmla="*/ 2147483646 h 952"/>
                <a:gd name="T78" fmla="*/ 226731993 w 1205"/>
                <a:gd name="T79" fmla="*/ 2147483646 h 952"/>
                <a:gd name="T80" fmla="*/ 418875890 w 1205"/>
                <a:gd name="T81" fmla="*/ 2147483646 h 952"/>
                <a:gd name="T82" fmla="*/ 453462026 w 1205"/>
                <a:gd name="T83" fmla="*/ 2147483646 h 952"/>
                <a:gd name="T84" fmla="*/ 841595991 w 1205"/>
                <a:gd name="T85" fmla="*/ 2147483646 h 952"/>
                <a:gd name="T86" fmla="*/ 1133656046 w 1205"/>
                <a:gd name="T87" fmla="*/ 2147483646 h 952"/>
                <a:gd name="T88" fmla="*/ 1456459988 w 1205"/>
                <a:gd name="T89" fmla="*/ 2147483646 h 952"/>
                <a:gd name="T90" fmla="*/ 2071323985 w 1205"/>
                <a:gd name="T91" fmla="*/ 2147483646 h 952"/>
                <a:gd name="T92" fmla="*/ 2147483646 w 1205"/>
                <a:gd name="T93" fmla="*/ 2147483646 h 952"/>
                <a:gd name="T94" fmla="*/ 2147483646 w 1205"/>
                <a:gd name="T95" fmla="*/ 2147483646 h 952"/>
                <a:gd name="T96" fmla="*/ 2147483646 w 1205"/>
                <a:gd name="T97" fmla="*/ 2147483646 h 952"/>
                <a:gd name="T98" fmla="*/ 2147483646 w 1205"/>
                <a:gd name="T99" fmla="*/ 2147483646 h 952"/>
                <a:gd name="T100" fmla="*/ 2147483646 w 1205"/>
                <a:gd name="T101" fmla="*/ 2147483646 h 952"/>
                <a:gd name="T102" fmla="*/ 2147483646 w 1205"/>
                <a:gd name="T103" fmla="*/ 2147483646 h 952"/>
                <a:gd name="T104" fmla="*/ 2147483646 w 1205"/>
                <a:gd name="T105" fmla="*/ 1938201068 h 952"/>
                <a:gd name="T106" fmla="*/ 2147483646 w 1205"/>
                <a:gd name="T107" fmla="*/ 1815140590 h 952"/>
                <a:gd name="T108" fmla="*/ 2147483646 w 1205"/>
                <a:gd name="T109" fmla="*/ 1692080111 h 952"/>
                <a:gd name="T110" fmla="*/ 2147483646 w 1205"/>
                <a:gd name="T111" fmla="*/ 1445959154 h 952"/>
                <a:gd name="T112" fmla="*/ 2147483646 w 1205"/>
                <a:gd name="T113" fmla="*/ 1415194524 h 952"/>
                <a:gd name="T114" fmla="*/ 2147483646 w 1205"/>
                <a:gd name="T115" fmla="*/ 1353663304 h 952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1205" h="952">
                  <a:moveTo>
                    <a:pt x="1180" y="352"/>
                  </a:moveTo>
                  <a:lnTo>
                    <a:pt x="1154" y="336"/>
                  </a:lnTo>
                  <a:lnTo>
                    <a:pt x="1095" y="320"/>
                  </a:lnTo>
                  <a:lnTo>
                    <a:pt x="1036" y="296"/>
                  </a:lnTo>
                  <a:lnTo>
                    <a:pt x="969" y="288"/>
                  </a:lnTo>
                  <a:lnTo>
                    <a:pt x="910" y="280"/>
                  </a:lnTo>
                  <a:lnTo>
                    <a:pt x="893" y="256"/>
                  </a:lnTo>
                  <a:lnTo>
                    <a:pt x="859" y="232"/>
                  </a:lnTo>
                  <a:lnTo>
                    <a:pt x="817" y="224"/>
                  </a:lnTo>
                  <a:lnTo>
                    <a:pt x="784" y="192"/>
                  </a:lnTo>
                  <a:lnTo>
                    <a:pt x="733" y="152"/>
                  </a:lnTo>
                  <a:lnTo>
                    <a:pt x="716" y="144"/>
                  </a:lnTo>
                  <a:lnTo>
                    <a:pt x="699" y="144"/>
                  </a:lnTo>
                  <a:lnTo>
                    <a:pt x="666" y="136"/>
                  </a:lnTo>
                  <a:lnTo>
                    <a:pt x="632" y="120"/>
                  </a:lnTo>
                  <a:lnTo>
                    <a:pt x="598" y="128"/>
                  </a:lnTo>
                  <a:lnTo>
                    <a:pt x="556" y="104"/>
                  </a:lnTo>
                  <a:lnTo>
                    <a:pt x="522" y="104"/>
                  </a:lnTo>
                  <a:lnTo>
                    <a:pt x="480" y="96"/>
                  </a:lnTo>
                  <a:lnTo>
                    <a:pt x="387" y="64"/>
                  </a:lnTo>
                  <a:lnTo>
                    <a:pt x="362" y="48"/>
                  </a:lnTo>
                  <a:lnTo>
                    <a:pt x="320" y="48"/>
                  </a:lnTo>
                  <a:lnTo>
                    <a:pt x="227" y="32"/>
                  </a:lnTo>
                  <a:lnTo>
                    <a:pt x="202" y="16"/>
                  </a:lnTo>
                  <a:lnTo>
                    <a:pt x="185" y="0"/>
                  </a:lnTo>
                  <a:lnTo>
                    <a:pt x="168" y="0"/>
                  </a:lnTo>
                  <a:lnTo>
                    <a:pt x="143" y="0"/>
                  </a:lnTo>
                  <a:lnTo>
                    <a:pt x="135" y="8"/>
                  </a:lnTo>
                  <a:lnTo>
                    <a:pt x="126" y="24"/>
                  </a:lnTo>
                  <a:lnTo>
                    <a:pt x="109" y="24"/>
                  </a:lnTo>
                  <a:lnTo>
                    <a:pt x="59" y="32"/>
                  </a:lnTo>
                  <a:lnTo>
                    <a:pt x="17" y="48"/>
                  </a:lnTo>
                  <a:lnTo>
                    <a:pt x="25" y="80"/>
                  </a:lnTo>
                  <a:lnTo>
                    <a:pt x="25" y="88"/>
                  </a:lnTo>
                  <a:lnTo>
                    <a:pt x="25" y="104"/>
                  </a:lnTo>
                  <a:lnTo>
                    <a:pt x="34" y="128"/>
                  </a:lnTo>
                  <a:lnTo>
                    <a:pt x="17" y="184"/>
                  </a:lnTo>
                  <a:lnTo>
                    <a:pt x="67" y="176"/>
                  </a:lnTo>
                  <a:lnTo>
                    <a:pt x="84" y="184"/>
                  </a:lnTo>
                  <a:lnTo>
                    <a:pt x="84" y="200"/>
                  </a:lnTo>
                  <a:lnTo>
                    <a:pt x="76" y="208"/>
                  </a:lnTo>
                  <a:lnTo>
                    <a:pt x="93" y="216"/>
                  </a:lnTo>
                  <a:lnTo>
                    <a:pt x="126" y="216"/>
                  </a:lnTo>
                  <a:lnTo>
                    <a:pt x="143" y="232"/>
                  </a:lnTo>
                  <a:lnTo>
                    <a:pt x="168" y="232"/>
                  </a:lnTo>
                  <a:lnTo>
                    <a:pt x="194" y="224"/>
                  </a:lnTo>
                  <a:lnTo>
                    <a:pt x="227" y="240"/>
                  </a:lnTo>
                  <a:lnTo>
                    <a:pt x="236" y="256"/>
                  </a:lnTo>
                  <a:lnTo>
                    <a:pt x="236" y="264"/>
                  </a:lnTo>
                  <a:lnTo>
                    <a:pt x="253" y="272"/>
                  </a:lnTo>
                  <a:lnTo>
                    <a:pt x="261" y="288"/>
                  </a:lnTo>
                  <a:lnTo>
                    <a:pt x="261" y="296"/>
                  </a:lnTo>
                  <a:lnTo>
                    <a:pt x="227" y="312"/>
                  </a:lnTo>
                  <a:lnTo>
                    <a:pt x="202" y="328"/>
                  </a:lnTo>
                  <a:lnTo>
                    <a:pt x="168" y="344"/>
                  </a:lnTo>
                  <a:lnTo>
                    <a:pt x="177" y="368"/>
                  </a:lnTo>
                  <a:lnTo>
                    <a:pt x="160" y="400"/>
                  </a:lnTo>
                  <a:lnTo>
                    <a:pt x="160" y="424"/>
                  </a:lnTo>
                  <a:lnTo>
                    <a:pt x="152" y="432"/>
                  </a:lnTo>
                  <a:lnTo>
                    <a:pt x="143" y="432"/>
                  </a:lnTo>
                  <a:lnTo>
                    <a:pt x="143" y="464"/>
                  </a:lnTo>
                  <a:lnTo>
                    <a:pt x="126" y="480"/>
                  </a:lnTo>
                  <a:lnTo>
                    <a:pt x="101" y="488"/>
                  </a:lnTo>
                  <a:lnTo>
                    <a:pt x="76" y="488"/>
                  </a:lnTo>
                  <a:lnTo>
                    <a:pt x="93" y="552"/>
                  </a:lnTo>
                  <a:lnTo>
                    <a:pt x="109" y="568"/>
                  </a:lnTo>
                  <a:lnTo>
                    <a:pt x="109" y="576"/>
                  </a:lnTo>
                  <a:lnTo>
                    <a:pt x="101" y="584"/>
                  </a:lnTo>
                  <a:lnTo>
                    <a:pt x="76" y="592"/>
                  </a:lnTo>
                  <a:lnTo>
                    <a:pt x="67" y="608"/>
                  </a:lnTo>
                  <a:lnTo>
                    <a:pt x="59" y="632"/>
                  </a:lnTo>
                  <a:lnTo>
                    <a:pt x="67" y="656"/>
                  </a:lnTo>
                  <a:lnTo>
                    <a:pt x="76" y="672"/>
                  </a:lnTo>
                  <a:lnTo>
                    <a:pt x="84" y="672"/>
                  </a:lnTo>
                  <a:lnTo>
                    <a:pt x="59" y="696"/>
                  </a:lnTo>
                  <a:lnTo>
                    <a:pt x="17" y="720"/>
                  </a:lnTo>
                  <a:lnTo>
                    <a:pt x="8" y="752"/>
                  </a:lnTo>
                  <a:lnTo>
                    <a:pt x="0" y="784"/>
                  </a:lnTo>
                  <a:lnTo>
                    <a:pt x="17" y="784"/>
                  </a:lnTo>
                  <a:lnTo>
                    <a:pt x="59" y="792"/>
                  </a:lnTo>
                  <a:lnTo>
                    <a:pt x="93" y="816"/>
                  </a:lnTo>
                  <a:lnTo>
                    <a:pt x="109" y="840"/>
                  </a:lnTo>
                  <a:lnTo>
                    <a:pt x="109" y="880"/>
                  </a:lnTo>
                  <a:lnTo>
                    <a:pt x="118" y="920"/>
                  </a:lnTo>
                  <a:lnTo>
                    <a:pt x="152" y="952"/>
                  </a:lnTo>
                  <a:lnTo>
                    <a:pt x="219" y="928"/>
                  </a:lnTo>
                  <a:lnTo>
                    <a:pt x="253" y="920"/>
                  </a:lnTo>
                  <a:lnTo>
                    <a:pt x="295" y="912"/>
                  </a:lnTo>
                  <a:lnTo>
                    <a:pt x="337" y="896"/>
                  </a:lnTo>
                  <a:lnTo>
                    <a:pt x="379" y="904"/>
                  </a:lnTo>
                  <a:lnTo>
                    <a:pt x="463" y="920"/>
                  </a:lnTo>
                  <a:lnTo>
                    <a:pt x="539" y="928"/>
                  </a:lnTo>
                  <a:lnTo>
                    <a:pt x="573" y="928"/>
                  </a:lnTo>
                  <a:lnTo>
                    <a:pt x="598" y="904"/>
                  </a:lnTo>
                  <a:lnTo>
                    <a:pt x="615" y="872"/>
                  </a:lnTo>
                  <a:lnTo>
                    <a:pt x="649" y="856"/>
                  </a:lnTo>
                  <a:lnTo>
                    <a:pt x="733" y="848"/>
                  </a:lnTo>
                  <a:lnTo>
                    <a:pt x="725" y="824"/>
                  </a:lnTo>
                  <a:lnTo>
                    <a:pt x="733" y="800"/>
                  </a:lnTo>
                  <a:lnTo>
                    <a:pt x="784" y="752"/>
                  </a:lnTo>
                  <a:lnTo>
                    <a:pt x="842" y="720"/>
                  </a:lnTo>
                  <a:lnTo>
                    <a:pt x="809" y="664"/>
                  </a:lnTo>
                  <a:lnTo>
                    <a:pt x="809" y="624"/>
                  </a:lnTo>
                  <a:lnTo>
                    <a:pt x="842" y="592"/>
                  </a:lnTo>
                  <a:lnTo>
                    <a:pt x="885" y="536"/>
                  </a:lnTo>
                  <a:lnTo>
                    <a:pt x="927" y="504"/>
                  </a:lnTo>
                  <a:lnTo>
                    <a:pt x="935" y="504"/>
                  </a:lnTo>
                  <a:lnTo>
                    <a:pt x="944" y="472"/>
                  </a:lnTo>
                  <a:lnTo>
                    <a:pt x="977" y="448"/>
                  </a:lnTo>
                  <a:lnTo>
                    <a:pt x="1019" y="440"/>
                  </a:lnTo>
                  <a:lnTo>
                    <a:pt x="1095" y="432"/>
                  </a:lnTo>
                  <a:lnTo>
                    <a:pt x="1196" y="376"/>
                  </a:lnTo>
                  <a:lnTo>
                    <a:pt x="1205" y="376"/>
                  </a:lnTo>
                  <a:lnTo>
                    <a:pt x="1205" y="368"/>
                  </a:lnTo>
                  <a:lnTo>
                    <a:pt x="1205" y="344"/>
                  </a:lnTo>
                  <a:lnTo>
                    <a:pt x="1180" y="3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1" name="Freeform 12"/>
            <p:cNvSpPr>
              <a:spLocks/>
            </p:cNvSpPr>
            <p:nvPr/>
          </p:nvSpPr>
          <p:spPr bwMode="auto">
            <a:xfrm>
              <a:off x="2590800" y="5094288"/>
              <a:ext cx="825500" cy="1208087"/>
            </a:xfrm>
            <a:custGeom>
              <a:avLst/>
              <a:gdLst>
                <a:gd name="T0" fmla="*/ 1522527886 w 421"/>
                <a:gd name="T1" fmla="*/ 338468323 h 616"/>
                <a:gd name="T2" fmla="*/ 1487925514 w 421"/>
                <a:gd name="T3" fmla="*/ 246159493 h 616"/>
                <a:gd name="T4" fmla="*/ 1261083605 w 421"/>
                <a:gd name="T5" fmla="*/ 215388576 h 616"/>
                <a:gd name="T6" fmla="*/ 1099603255 w 421"/>
                <a:gd name="T7" fmla="*/ 153848703 h 616"/>
                <a:gd name="T8" fmla="*/ 907365678 w 421"/>
                <a:gd name="T9" fmla="*/ 123079747 h 616"/>
                <a:gd name="T10" fmla="*/ 938122906 w 421"/>
                <a:gd name="T11" fmla="*/ 30768956 h 616"/>
                <a:gd name="T12" fmla="*/ 680523768 w 421"/>
                <a:gd name="T13" fmla="*/ 30768956 h 616"/>
                <a:gd name="T14" fmla="*/ 615162208 w 421"/>
                <a:gd name="T15" fmla="*/ 430777152 h 616"/>
                <a:gd name="T16" fmla="*/ 484441048 w 421"/>
                <a:gd name="T17" fmla="*/ 800014431 h 616"/>
                <a:gd name="T18" fmla="*/ 161480349 w 421"/>
                <a:gd name="T19" fmla="*/ 1169253671 h 616"/>
                <a:gd name="T20" fmla="*/ 30757228 w 421"/>
                <a:gd name="T21" fmla="*/ 1415411203 h 616"/>
                <a:gd name="T22" fmla="*/ 130721160 w 421"/>
                <a:gd name="T23" fmla="*/ 1476951076 h 616"/>
                <a:gd name="T24" fmla="*/ 96118789 w 421"/>
                <a:gd name="T25" fmla="*/ 1569261867 h 616"/>
                <a:gd name="T26" fmla="*/ 257599138 w 421"/>
                <a:gd name="T27" fmla="*/ 1600030823 h 616"/>
                <a:gd name="T28" fmla="*/ 161480349 w 421"/>
                <a:gd name="T29" fmla="*/ 1969268102 h 616"/>
                <a:gd name="T30" fmla="*/ 30757228 w 421"/>
                <a:gd name="T31" fmla="*/ 2147483646 h 616"/>
                <a:gd name="T32" fmla="*/ 30757228 w 421"/>
                <a:gd name="T33" fmla="*/ 2147483646 h 616"/>
                <a:gd name="T34" fmla="*/ 322960698 w 421"/>
                <a:gd name="T35" fmla="*/ 2147483646 h 616"/>
                <a:gd name="T36" fmla="*/ 615162208 w 421"/>
                <a:gd name="T37" fmla="*/ 2147483646 h 616"/>
                <a:gd name="T38" fmla="*/ 680523768 w 421"/>
                <a:gd name="T39" fmla="*/ 2092347849 h 616"/>
                <a:gd name="T40" fmla="*/ 938122906 w 421"/>
                <a:gd name="T41" fmla="*/ 1907728229 h 616"/>
                <a:gd name="T42" fmla="*/ 872761346 w 421"/>
                <a:gd name="T43" fmla="*/ 1846188355 h 616"/>
                <a:gd name="T44" fmla="*/ 872761346 w 421"/>
                <a:gd name="T45" fmla="*/ 1661570696 h 616"/>
                <a:gd name="T46" fmla="*/ 1003484467 w 421"/>
                <a:gd name="T47" fmla="*/ 1569261867 h 616"/>
                <a:gd name="T48" fmla="*/ 1034241695 w 421"/>
                <a:gd name="T49" fmla="*/ 1507721994 h 616"/>
                <a:gd name="T50" fmla="*/ 907365678 w 421"/>
                <a:gd name="T51" fmla="*/ 1200022627 h 616"/>
                <a:gd name="T52" fmla="*/ 1099603255 w 421"/>
                <a:gd name="T53" fmla="*/ 1169253671 h 616"/>
                <a:gd name="T54" fmla="*/ 1164964816 w 421"/>
                <a:gd name="T55" fmla="*/ 984634051 h 616"/>
                <a:gd name="T56" fmla="*/ 1230324416 w 421"/>
                <a:gd name="T57" fmla="*/ 953865095 h 616"/>
                <a:gd name="T58" fmla="*/ 1295685976 w 421"/>
                <a:gd name="T59" fmla="*/ 738476519 h 616"/>
                <a:gd name="T60" fmla="*/ 1391804765 w 421"/>
                <a:gd name="T61" fmla="*/ 584625855 h 616"/>
                <a:gd name="T62" fmla="*/ 1618646675 w 421"/>
                <a:gd name="T63" fmla="*/ 461548069 h 616"/>
                <a:gd name="T64" fmla="*/ 1587889447 w 421"/>
                <a:gd name="T65" fmla="*/ 369237279 h 61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421" h="616">
                  <a:moveTo>
                    <a:pt x="413" y="96"/>
                  </a:moveTo>
                  <a:lnTo>
                    <a:pt x="396" y="88"/>
                  </a:lnTo>
                  <a:lnTo>
                    <a:pt x="396" y="80"/>
                  </a:lnTo>
                  <a:lnTo>
                    <a:pt x="387" y="64"/>
                  </a:lnTo>
                  <a:lnTo>
                    <a:pt x="354" y="48"/>
                  </a:lnTo>
                  <a:lnTo>
                    <a:pt x="328" y="56"/>
                  </a:lnTo>
                  <a:lnTo>
                    <a:pt x="303" y="56"/>
                  </a:lnTo>
                  <a:lnTo>
                    <a:pt x="286" y="40"/>
                  </a:lnTo>
                  <a:lnTo>
                    <a:pt x="253" y="40"/>
                  </a:lnTo>
                  <a:lnTo>
                    <a:pt x="236" y="32"/>
                  </a:lnTo>
                  <a:lnTo>
                    <a:pt x="244" y="24"/>
                  </a:lnTo>
                  <a:lnTo>
                    <a:pt x="244" y="8"/>
                  </a:lnTo>
                  <a:lnTo>
                    <a:pt x="227" y="0"/>
                  </a:lnTo>
                  <a:lnTo>
                    <a:pt x="177" y="8"/>
                  </a:lnTo>
                  <a:lnTo>
                    <a:pt x="177" y="40"/>
                  </a:lnTo>
                  <a:lnTo>
                    <a:pt x="160" y="112"/>
                  </a:lnTo>
                  <a:lnTo>
                    <a:pt x="143" y="144"/>
                  </a:lnTo>
                  <a:lnTo>
                    <a:pt x="126" y="208"/>
                  </a:lnTo>
                  <a:lnTo>
                    <a:pt x="92" y="256"/>
                  </a:lnTo>
                  <a:lnTo>
                    <a:pt x="42" y="304"/>
                  </a:lnTo>
                  <a:lnTo>
                    <a:pt x="17" y="352"/>
                  </a:lnTo>
                  <a:lnTo>
                    <a:pt x="8" y="368"/>
                  </a:lnTo>
                  <a:lnTo>
                    <a:pt x="17" y="376"/>
                  </a:lnTo>
                  <a:lnTo>
                    <a:pt x="34" y="384"/>
                  </a:lnTo>
                  <a:lnTo>
                    <a:pt x="25" y="400"/>
                  </a:lnTo>
                  <a:lnTo>
                    <a:pt x="25" y="408"/>
                  </a:lnTo>
                  <a:lnTo>
                    <a:pt x="34" y="416"/>
                  </a:lnTo>
                  <a:lnTo>
                    <a:pt x="67" y="416"/>
                  </a:lnTo>
                  <a:lnTo>
                    <a:pt x="42" y="480"/>
                  </a:lnTo>
                  <a:lnTo>
                    <a:pt x="42" y="512"/>
                  </a:lnTo>
                  <a:lnTo>
                    <a:pt x="25" y="544"/>
                  </a:lnTo>
                  <a:lnTo>
                    <a:pt x="8" y="576"/>
                  </a:lnTo>
                  <a:lnTo>
                    <a:pt x="0" y="592"/>
                  </a:lnTo>
                  <a:lnTo>
                    <a:pt x="8" y="592"/>
                  </a:lnTo>
                  <a:lnTo>
                    <a:pt x="50" y="592"/>
                  </a:lnTo>
                  <a:lnTo>
                    <a:pt x="84" y="600"/>
                  </a:lnTo>
                  <a:lnTo>
                    <a:pt x="126" y="616"/>
                  </a:lnTo>
                  <a:lnTo>
                    <a:pt x="160" y="608"/>
                  </a:lnTo>
                  <a:lnTo>
                    <a:pt x="168" y="576"/>
                  </a:lnTo>
                  <a:lnTo>
                    <a:pt x="177" y="544"/>
                  </a:lnTo>
                  <a:lnTo>
                    <a:pt x="219" y="520"/>
                  </a:lnTo>
                  <a:lnTo>
                    <a:pt x="244" y="496"/>
                  </a:lnTo>
                  <a:lnTo>
                    <a:pt x="236" y="496"/>
                  </a:lnTo>
                  <a:lnTo>
                    <a:pt x="227" y="480"/>
                  </a:lnTo>
                  <a:lnTo>
                    <a:pt x="219" y="456"/>
                  </a:lnTo>
                  <a:lnTo>
                    <a:pt x="227" y="432"/>
                  </a:lnTo>
                  <a:lnTo>
                    <a:pt x="236" y="416"/>
                  </a:lnTo>
                  <a:lnTo>
                    <a:pt x="261" y="408"/>
                  </a:lnTo>
                  <a:lnTo>
                    <a:pt x="269" y="400"/>
                  </a:lnTo>
                  <a:lnTo>
                    <a:pt x="269" y="392"/>
                  </a:lnTo>
                  <a:lnTo>
                    <a:pt x="253" y="376"/>
                  </a:lnTo>
                  <a:lnTo>
                    <a:pt x="236" y="312"/>
                  </a:lnTo>
                  <a:lnTo>
                    <a:pt x="261" y="312"/>
                  </a:lnTo>
                  <a:lnTo>
                    <a:pt x="286" y="304"/>
                  </a:lnTo>
                  <a:lnTo>
                    <a:pt x="303" y="288"/>
                  </a:lnTo>
                  <a:lnTo>
                    <a:pt x="303" y="256"/>
                  </a:lnTo>
                  <a:lnTo>
                    <a:pt x="312" y="256"/>
                  </a:lnTo>
                  <a:lnTo>
                    <a:pt x="320" y="248"/>
                  </a:lnTo>
                  <a:lnTo>
                    <a:pt x="320" y="224"/>
                  </a:lnTo>
                  <a:lnTo>
                    <a:pt x="337" y="192"/>
                  </a:lnTo>
                  <a:lnTo>
                    <a:pt x="328" y="168"/>
                  </a:lnTo>
                  <a:lnTo>
                    <a:pt x="362" y="152"/>
                  </a:lnTo>
                  <a:lnTo>
                    <a:pt x="387" y="136"/>
                  </a:lnTo>
                  <a:lnTo>
                    <a:pt x="421" y="120"/>
                  </a:lnTo>
                  <a:lnTo>
                    <a:pt x="421" y="112"/>
                  </a:lnTo>
                  <a:lnTo>
                    <a:pt x="413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2" name="Freeform 13"/>
            <p:cNvSpPr>
              <a:spLocks/>
            </p:cNvSpPr>
            <p:nvPr/>
          </p:nvSpPr>
          <p:spPr bwMode="auto">
            <a:xfrm>
              <a:off x="2905125" y="4748213"/>
              <a:ext cx="2362200" cy="1866900"/>
            </a:xfrm>
            <a:custGeom>
              <a:avLst/>
              <a:gdLst>
                <a:gd name="T0" fmla="*/ 2147483646 w 1205"/>
                <a:gd name="T1" fmla="*/ 1292134046 h 952"/>
                <a:gd name="T2" fmla="*/ 2147483646 w 1205"/>
                <a:gd name="T3" fmla="*/ 1138308938 h 952"/>
                <a:gd name="T4" fmla="*/ 2147483646 w 1205"/>
                <a:gd name="T5" fmla="*/ 1076777718 h 952"/>
                <a:gd name="T6" fmla="*/ 2147483646 w 1205"/>
                <a:gd name="T7" fmla="*/ 892187980 h 952"/>
                <a:gd name="T8" fmla="*/ 2147483646 w 1205"/>
                <a:gd name="T9" fmla="*/ 738362872 h 952"/>
                <a:gd name="T10" fmla="*/ 2147483646 w 1205"/>
                <a:gd name="T11" fmla="*/ 553771174 h 952"/>
                <a:gd name="T12" fmla="*/ 2147483646 w 1205"/>
                <a:gd name="T13" fmla="*/ 523006544 h 952"/>
                <a:gd name="T14" fmla="*/ 2147483646 w 1205"/>
                <a:gd name="T15" fmla="*/ 492241915 h 952"/>
                <a:gd name="T16" fmla="*/ 2005993962 w 1205"/>
                <a:gd name="T17" fmla="*/ 399946065 h 952"/>
                <a:gd name="T18" fmla="*/ 1487201913 w 1205"/>
                <a:gd name="T19" fmla="*/ 246120957 h 952"/>
                <a:gd name="T20" fmla="*/ 1229727994 w 1205"/>
                <a:gd name="T21" fmla="*/ 184589738 h 952"/>
                <a:gd name="T22" fmla="*/ 776265968 w 1205"/>
                <a:gd name="T23" fmla="*/ 61529259 h 952"/>
                <a:gd name="T24" fmla="*/ 645607883 w 1205"/>
                <a:gd name="T25" fmla="*/ 0 h 952"/>
                <a:gd name="T26" fmla="*/ 518792049 w 1205"/>
                <a:gd name="T27" fmla="*/ 30764629 h 952"/>
                <a:gd name="T28" fmla="*/ 418875890 w 1205"/>
                <a:gd name="T29" fmla="*/ 92295849 h 952"/>
                <a:gd name="T30" fmla="*/ 65330023 w 1205"/>
                <a:gd name="T31" fmla="*/ 184589738 h 952"/>
                <a:gd name="T32" fmla="*/ 96071948 w 1205"/>
                <a:gd name="T33" fmla="*/ 338416807 h 952"/>
                <a:gd name="T34" fmla="*/ 130658085 w 1205"/>
                <a:gd name="T35" fmla="*/ 492241915 h 952"/>
                <a:gd name="T36" fmla="*/ 257473919 w 1205"/>
                <a:gd name="T37" fmla="*/ 676831652 h 952"/>
                <a:gd name="T38" fmla="*/ 322803942 w 1205"/>
                <a:gd name="T39" fmla="*/ 769127501 h 952"/>
                <a:gd name="T40" fmla="*/ 357390078 w 1205"/>
                <a:gd name="T41" fmla="*/ 830656760 h 952"/>
                <a:gd name="T42" fmla="*/ 549533975 w 1205"/>
                <a:gd name="T43" fmla="*/ 892187980 h 952"/>
                <a:gd name="T44" fmla="*/ 745522082 w 1205"/>
                <a:gd name="T45" fmla="*/ 861423351 h 952"/>
                <a:gd name="T46" fmla="*/ 906924053 w 1205"/>
                <a:gd name="T47" fmla="*/ 984483829 h 952"/>
                <a:gd name="T48" fmla="*/ 972254075 w 1205"/>
                <a:gd name="T49" fmla="*/ 1046013088 h 952"/>
                <a:gd name="T50" fmla="*/ 1002997961 w 1205"/>
                <a:gd name="T51" fmla="*/ 1138308938 h 952"/>
                <a:gd name="T52" fmla="*/ 776265968 w 1205"/>
                <a:gd name="T53" fmla="*/ 1261369416 h 952"/>
                <a:gd name="T54" fmla="*/ 680194020 w 1205"/>
                <a:gd name="T55" fmla="*/ 1415194524 h 952"/>
                <a:gd name="T56" fmla="*/ 614863997 w 1205"/>
                <a:gd name="T57" fmla="*/ 1630548891 h 952"/>
                <a:gd name="T58" fmla="*/ 549533975 w 1205"/>
                <a:gd name="T59" fmla="*/ 1661315482 h 952"/>
                <a:gd name="T60" fmla="*/ 484205912 w 1205"/>
                <a:gd name="T61" fmla="*/ 1845905219 h 952"/>
                <a:gd name="T62" fmla="*/ 292060056 w 1205"/>
                <a:gd name="T63" fmla="*/ 1876669849 h 952"/>
                <a:gd name="T64" fmla="*/ 418875890 w 1205"/>
                <a:gd name="T65" fmla="*/ 2147483646 h 952"/>
                <a:gd name="T66" fmla="*/ 388133964 w 1205"/>
                <a:gd name="T67" fmla="*/ 2147483646 h 952"/>
                <a:gd name="T68" fmla="*/ 257473919 w 1205"/>
                <a:gd name="T69" fmla="*/ 2147483646 h 952"/>
                <a:gd name="T70" fmla="*/ 257473919 w 1205"/>
                <a:gd name="T71" fmla="*/ 2147483646 h 952"/>
                <a:gd name="T72" fmla="*/ 322803942 w 1205"/>
                <a:gd name="T73" fmla="*/ 2147483646 h 952"/>
                <a:gd name="T74" fmla="*/ 65330023 w 1205"/>
                <a:gd name="T75" fmla="*/ 2147483646 h 952"/>
                <a:gd name="T76" fmla="*/ 0 w 1205"/>
                <a:gd name="T77" fmla="*/ 2147483646 h 952"/>
                <a:gd name="T78" fmla="*/ 226731993 w 1205"/>
                <a:gd name="T79" fmla="*/ 2147483646 h 952"/>
                <a:gd name="T80" fmla="*/ 418875890 w 1205"/>
                <a:gd name="T81" fmla="*/ 2147483646 h 952"/>
                <a:gd name="T82" fmla="*/ 453462026 w 1205"/>
                <a:gd name="T83" fmla="*/ 2147483646 h 952"/>
                <a:gd name="T84" fmla="*/ 841595991 w 1205"/>
                <a:gd name="T85" fmla="*/ 2147483646 h 952"/>
                <a:gd name="T86" fmla="*/ 1133656046 w 1205"/>
                <a:gd name="T87" fmla="*/ 2147483646 h 952"/>
                <a:gd name="T88" fmla="*/ 1456459988 w 1205"/>
                <a:gd name="T89" fmla="*/ 2147483646 h 952"/>
                <a:gd name="T90" fmla="*/ 2071323985 w 1205"/>
                <a:gd name="T91" fmla="*/ 2147483646 h 952"/>
                <a:gd name="T92" fmla="*/ 2147483646 w 1205"/>
                <a:gd name="T93" fmla="*/ 2147483646 h 952"/>
                <a:gd name="T94" fmla="*/ 2147483646 w 1205"/>
                <a:gd name="T95" fmla="*/ 2147483646 h 952"/>
                <a:gd name="T96" fmla="*/ 2147483646 w 1205"/>
                <a:gd name="T97" fmla="*/ 2147483646 h 952"/>
                <a:gd name="T98" fmla="*/ 2147483646 w 1205"/>
                <a:gd name="T99" fmla="*/ 2147483646 h 952"/>
                <a:gd name="T100" fmla="*/ 2147483646 w 1205"/>
                <a:gd name="T101" fmla="*/ 2147483646 h 952"/>
                <a:gd name="T102" fmla="*/ 2147483646 w 1205"/>
                <a:gd name="T103" fmla="*/ 2147483646 h 952"/>
                <a:gd name="T104" fmla="*/ 2147483646 w 1205"/>
                <a:gd name="T105" fmla="*/ 1938201068 h 952"/>
                <a:gd name="T106" fmla="*/ 2147483646 w 1205"/>
                <a:gd name="T107" fmla="*/ 1815140590 h 952"/>
                <a:gd name="T108" fmla="*/ 2147483646 w 1205"/>
                <a:gd name="T109" fmla="*/ 1815140590 h 952"/>
                <a:gd name="T110" fmla="*/ 2147483646 w 1205"/>
                <a:gd name="T111" fmla="*/ 1692080111 h 952"/>
                <a:gd name="T112" fmla="*/ 2147483646 w 1205"/>
                <a:gd name="T113" fmla="*/ 1445959154 h 952"/>
                <a:gd name="T114" fmla="*/ 2147483646 w 1205"/>
                <a:gd name="T115" fmla="*/ 1415194524 h 952"/>
                <a:gd name="T116" fmla="*/ 2147483646 w 1205"/>
                <a:gd name="T117" fmla="*/ 1322898675 h 952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205" h="952">
                  <a:moveTo>
                    <a:pt x="1180" y="352"/>
                  </a:moveTo>
                  <a:lnTo>
                    <a:pt x="1154" y="336"/>
                  </a:lnTo>
                  <a:lnTo>
                    <a:pt x="1095" y="320"/>
                  </a:lnTo>
                  <a:lnTo>
                    <a:pt x="1036" y="296"/>
                  </a:lnTo>
                  <a:lnTo>
                    <a:pt x="969" y="288"/>
                  </a:lnTo>
                  <a:lnTo>
                    <a:pt x="910" y="280"/>
                  </a:lnTo>
                  <a:lnTo>
                    <a:pt x="893" y="256"/>
                  </a:lnTo>
                  <a:lnTo>
                    <a:pt x="859" y="232"/>
                  </a:lnTo>
                  <a:lnTo>
                    <a:pt x="817" y="224"/>
                  </a:lnTo>
                  <a:lnTo>
                    <a:pt x="784" y="192"/>
                  </a:lnTo>
                  <a:lnTo>
                    <a:pt x="733" y="152"/>
                  </a:lnTo>
                  <a:lnTo>
                    <a:pt x="716" y="144"/>
                  </a:lnTo>
                  <a:lnTo>
                    <a:pt x="699" y="144"/>
                  </a:lnTo>
                  <a:lnTo>
                    <a:pt x="666" y="136"/>
                  </a:lnTo>
                  <a:lnTo>
                    <a:pt x="632" y="120"/>
                  </a:lnTo>
                  <a:lnTo>
                    <a:pt x="598" y="128"/>
                  </a:lnTo>
                  <a:lnTo>
                    <a:pt x="556" y="104"/>
                  </a:lnTo>
                  <a:lnTo>
                    <a:pt x="522" y="104"/>
                  </a:lnTo>
                  <a:lnTo>
                    <a:pt x="480" y="96"/>
                  </a:lnTo>
                  <a:lnTo>
                    <a:pt x="387" y="64"/>
                  </a:lnTo>
                  <a:lnTo>
                    <a:pt x="362" y="48"/>
                  </a:lnTo>
                  <a:lnTo>
                    <a:pt x="320" y="48"/>
                  </a:lnTo>
                  <a:lnTo>
                    <a:pt x="227" y="32"/>
                  </a:lnTo>
                  <a:lnTo>
                    <a:pt x="202" y="16"/>
                  </a:lnTo>
                  <a:lnTo>
                    <a:pt x="185" y="0"/>
                  </a:lnTo>
                  <a:lnTo>
                    <a:pt x="168" y="0"/>
                  </a:lnTo>
                  <a:lnTo>
                    <a:pt x="143" y="0"/>
                  </a:lnTo>
                  <a:lnTo>
                    <a:pt x="135" y="8"/>
                  </a:lnTo>
                  <a:lnTo>
                    <a:pt x="126" y="24"/>
                  </a:lnTo>
                  <a:lnTo>
                    <a:pt x="109" y="24"/>
                  </a:lnTo>
                  <a:lnTo>
                    <a:pt x="59" y="32"/>
                  </a:lnTo>
                  <a:lnTo>
                    <a:pt x="17" y="48"/>
                  </a:lnTo>
                  <a:lnTo>
                    <a:pt x="25" y="80"/>
                  </a:lnTo>
                  <a:lnTo>
                    <a:pt x="25" y="88"/>
                  </a:lnTo>
                  <a:lnTo>
                    <a:pt x="25" y="104"/>
                  </a:lnTo>
                  <a:lnTo>
                    <a:pt x="34" y="128"/>
                  </a:lnTo>
                  <a:lnTo>
                    <a:pt x="17" y="184"/>
                  </a:lnTo>
                  <a:lnTo>
                    <a:pt x="67" y="176"/>
                  </a:lnTo>
                  <a:lnTo>
                    <a:pt x="84" y="184"/>
                  </a:lnTo>
                  <a:lnTo>
                    <a:pt x="84" y="200"/>
                  </a:lnTo>
                  <a:lnTo>
                    <a:pt x="76" y="208"/>
                  </a:lnTo>
                  <a:lnTo>
                    <a:pt x="93" y="216"/>
                  </a:lnTo>
                  <a:lnTo>
                    <a:pt x="126" y="216"/>
                  </a:lnTo>
                  <a:lnTo>
                    <a:pt x="143" y="232"/>
                  </a:lnTo>
                  <a:lnTo>
                    <a:pt x="168" y="232"/>
                  </a:lnTo>
                  <a:lnTo>
                    <a:pt x="194" y="224"/>
                  </a:lnTo>
                  <a:lnTo>
                    <a:pt x="227" y="240"/>
                  </a:lnTo>
                  <a:lnTo>
                    <a:pt x="236" y="256"/>
                  </a:lnTo>
                  <a:lnTo>
                    <a:pt x="236" y="264"/>
                  </a:lnTo>
                  <a:lnTo>
                    <a:pt x="253" y="272"/>
                  </a:lnTo>
                  <a:lnTo>
                    <a:pt x="261" y="288"/>
                  </a:lnTo>
                  <a:lnTo>
                    <a:pt x="261" y="296"/>
                  </a:lnTo>
                  <a:lnTo>
                    <a:pt x="227" y="312"/>
                  </a:lnTo>
                  <a:lnTo>
                    <a:pt x="202" y="328"/>
                  </a:lnTo>
                  <a:lnTo>
                    <a:pt x="168" y="344"/>
                  </a:lnTo>
                  <a:lnTo>
                    <a:pt x="177" y="368"/>
                  </a:lnTo>
                  <a:lnTo>
                    <a:pt x="160" y="400"/>
                  </a:lnTo>
                  <a:lnTo>
                    <a:pt x="160" y="424"/>
                  </a:lnTo>
                  <a:lnTo>
                    <a:pt x="152" y="432"/>
                  </a:lnTo>
                  <a:lnTo>
                    <a:pt x="143" y="432"/>
                  </a:lnTo>
                  <a:lnTo>
                    <a:pt x="143" y="464"/>
                  </a:lnTo>
                  <a:lnTo>
                    <a:pt x="126" y="480"/>
                  </a:lnTo>
                  <a:lnTo>
                    <a:pt x="101" y="488"/>
                  </a:lnTo>
                  <a:lnTo>
                    <a:pt x="76" y="488"/>
                  </a:lnTo>
                  <a:lnTo>
                    <a:pt x="93" y="552"/>
                  </a:lnTo>
                  <a:lnTo>
                    <a:pt x="109" y="568"/>
                  </a:lnTo>
                  <a:lnTo>
                    <a:pt x="109" y="576"/>
                  </a:lnTo>
                  <a:lnTo>
                    <a:pt x="101" y="584"/>
                  </a:lnTo>
                  <a:lnTo>
                    <a:pt x="76" y="592"/>
                  </a:lnTo>
                  <a:lnTo>
                    <a:pt x="67" y="608"/>
                  </a:lnTo>
                  <a:lnTo>
                    <a:pt x="59" y="632"/>
                  </a:lnTo>
                  <a:lnTo>
                    <a:pt x="67" y="656"/>
                  </a:lnTo>
                  <a:lnTo>
                    <a:pt x="76" y="672"/>
                  </a:lnTo>
                  <a:lnTo>
                    <a:pt x="84" y="672"/>
                  </a:lnTo>
                  <a:lnTo>
                    <a:pt x="59" y="696"/>
                  </a:lnTo>
                  <a:lnTo>
                    <a:pt x="17" y="720"/>
                  </a:lnTo>
                  <a:lnTo>
                    <a:pt x="8" y="752"/>
                  </a:lnTo>
                  <a:lnTo>
                    <a:pt x="0" y="784"/>
                  </a:lnTo>
                  <a:lnTo>
                    <a:pt x="17" y="784"/>
                  </a:lnTo>
                  <a:lnTo>
                    <a:pt x="59" y="792"/>
                  </a:lnTo>
                  <a:lnTo>
                    <a:pt x="93" y="816"/>
                  </a:lnTo>
                  <a:lnTo>
                    <a:pt x="109" y="840"/>
                  </a:lnTo>
                  <a:lnTo>
                    <a:pt x="109" y="880"/>
                  </a:lnTo>
                  <a:lnTo>
                    <a:pt x="118" y="920"/>
                  </a:lnTo>
                  <a:lnTo>
                    <a:pt x="152" y="952"/>
                  </a:lnTo>
                  <a:lnTo>
                    <a:pt x="219" y="928"/>
                  </a:lnTo>
                  <a:lnTo>
                    <a:pt x="253" y="920"/>
                  </a:lnTo>
                  <a:lnTo>
                    <a:pt x="295" y="912"/>
                  </a:lnTo>
                  <a:lnTo>
                    <a:pt x="337" y="896"/>
                  </a:lnTo>
                  <a:lnTo>
                    <a:pt x="379" y="904"/>
                  </a:lnTo>
                  <a:lnTo>
                    <a:pt x="463" y="920"/>
                  </a:lnTo>
                  <a:lnTo>
                    <a:pt x="539" y="928"/>
                  </a:lnTo>
                  <a:lnTo>
                    <a:pt x="573" y="928"/>
                  </a:lnTo>
                  <a:lnTo>
                    <a:pt x="598" y="904"/>
                  </a:lnTo>
                  <a:lnTo>
                    <a:pt x="615" y="872"/>
                  </a:lnTo>
                  <a:lnTo>
                    <a:pt x="649" y="856"/>
                  </a:lnTo>
                  <a:lnTo>
                    <a:pt x="733" y="848"/>
                  </a:lnTo>
                  <a:lnTo>
                    <a:pt x="725" y="824"/>
                  </a:lnTo>
                  <a:lnTo>
                    <a:pt x="733" y="800"/>
                  </a:lnTo>
                  <a:lnTo>
                    <a:pt x="784" y="752"/>
                  </a:lnTo>
                  <a:lnTo>
                    <a:pt x="842" y="720"/>
                  </a:lnTo>
                  <a:lnTo>
                    <a:pt x="809" y="664"/>
                  </a:lnTo>
                  <a:lnTo>
                    <a:pt x="809" y="624"/>
                  </a:lnTo>
                  <a:lnTo>
                    <a:pt x="842" y="592"/>
                  </a:lnTo>
                  <a:lnTo>
                    <a:pt x="885" y="536"/>
                  </a:lnTo>
                  <a:lnTo>
                    <a:pt x="927" y="504"/>
                  </a:lnTo>
                  <a:lnTo>
                    <a:pt x="935" y="504"/>
                  </a:lnTo>
                  <a:lnTo>
                    <a:pt x="944" y="472"/>
                  </a:lnTo>
                  <a:lnTo>
                    <a:pt x="977" y="448"/>
                  </a:lnTo>
                  <a:lnTo>
                    <a:pt x="1019" y="440"/>
                  </a:lnTo>
                  <a:lnTo>
                    <a:pt x="1095" y="432"/>
                  </a:lnTo>
                  <a:lnTo>
                    <a:pt x="1196" y="376"/>
                  </a:lnTo>
                  <a:lnTo>
                    <a:pt x="1205" y="376"/>
                  </a:lnTo>
                  <a:lnTo>
                    <a:pt x="1205" y="368"/>
                  </a:lnTo>
                  <a:lnTo>
                    <a:pt x="1205" y="344"/>
                  </a:lnTo>
                  <a:lnTo>
                    <a:pt x="1180" y="352"/>
                  </a:lnTo>
                  <a:close/>
                </a:path>
              </a:pathLst>
            </a:custGeom>
            <a:grpFill/>
            <a:ln w="12700" cmpd="sng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73" name="Freeform 14"/>
            <p:cNvSpPr>
              <a:spLocks/>
            </p:cNvSpPr>
            <p:nvPr/>
          </p:nvSpPr>
          <p:spPr bwMode="auto">
            <a:xfrm>
              <a:off x="2590800" y="5094288"/>
              <a:ext cx="825500" cy="1208087"/>
            </a:xfrm>
            <a:custGeom>
              <a:avLst/>
              <a:gdLst>
                <a:gd name="T0" fmla="*/ 1522527886 w 421"/>
                <a:gd name="T1" fmla="*/ 338468323 h 616"/>
                <a:gd name="T2" fmla="*/ 1487925514 w 421"/>
                <a:gd name="T3" fmla="*/ 246159493 h 616"/>
                <a:gd name="T4" fmla="*/ 1261083605 w 421"/>
                <a:gd name="T5" fmla="*/ 215388576 h 616"/>
                <a:gd name="T6" fmla="*/ 1099603255 w 421"/>
                <a:gd name="T7" fmla="*/ 153848703 h 616"/>
                <a:gd name="T8" fmla="*/ 907365678 w 421"/>
                <a:gd name="T9" fmla="*/ 123079747 h 616"/>
                <a:gd name="T10" fmla="*/ 938122906 w 421"/>
                <a:gd name="T11" fmla="*/ 30768956 h 616"/>
                <a:gd name="T12" fmla="*/ 680523768 w 421"/>
                <a:gd name="T13" fmla="*/ 30768956 h 616"/>
                <a:gd name="T14" fmla="*/ 615162208 w 421"/>
                <a:gd name="T15" fmla="*/ 430777152 h 616"/>
                <a:gd name="T16" fmla="*/ 484441048 w 421"/>
                <a:gd name="T17" fmla="*/ 800014431 h 616"/>
                <a:gd name="T18" fmla="*/ 161480349 w 421"/>
                <a:gd name="T19" fmla="*/ 1169253671 h 616"/>
                <a:gd name="T20" fmla="*/ 30757228 w 421"/>
                <a:gd name="T21" fmla="*/ 1415411203 h 616"/>
                <a:gd name="T22" fmla="*/ 130721160 w 421"/>
                <a:gd name="T23" fmla="*/ 1476951076 h 616"/>
                <a:gd name="T24" fmla="*/ 96118789 w 421"/>
                <a:gd name="T25" fmla="*/ 1569261867 h 616"/>
                <a:gd name="T26" fmla="*/ 257599138 w 421"/>
                <a:gd name="T27" fmla="*/ 1600030823 h 616"/>
                <a:gd name="T28" fmla="*/ 161480349 w 421"/>
                <a:gd name="T29" fmla="*/ 1969268102 h 616"/>
                <a:gd name="T30" fmla="*/ 30757228 w 421"/>
                <a:gd name="T31" fmla="*/ 2147483646 h 616"/>
                <a:gd name="T32" fmla="*/ 30757228 w 421"/>
                <a:gd name="T33" fmla="*/ 2147483646 h 616"/>
                <a:gd name="T34" fmla="*/ 322960698 w 421"/>
                <a:gd name="T35" fmla="*/ 2147483646 h 616"/>
                <a:gd name="T36" fmla="*/ 615162208 w 421"/>
                <a:gd name="T37" fmla="*/ 2147483646 h 616"/>
                <a:gd name="T38" fmla="*/ 645921397 w 421"/>
                <a:gd name="T39" fmla="*/ 2147483646 h 616"/>
                <a:gd name="T40" fmla="*/ 842004118 w 421"/>
                <a:gd name="T41" fmla="*/ 2000039019 h 616"/>
                <a:gd name="T42" fmla="*/ 907365678 w 421"/>
                <a:gd name="T43" fmla="*/ 1907728229 h 616"/>
                <a:gd name="T44" fmla="*/ 842004118 w 421"/>
                <a:gd name="T45" fmla="*/ 1753879526 h 616"/>
                <a:gd name="T46" fmla="*/ 907365678 w 421"/>
                <a:gd name="T47" fmla="*/ 1600030823 h 616"/>
                <a:gd name="T48" fmla="*/ 1034241695 w 421"/>
                <a:gd name="T49" fmla="*/ 1538490950 h 616"/>
                <a:gd name="T50" fmla="*/ 972725278 w 421"/>
                <a:gd name="T51" fmla="*/ 1446182120 h 616"/>
                <a:gd name="T52" fmla="*/ 1003484467 w 421"/>
                <a:gd name="T53" fmla="*/ 1200022627 h 616"/>
                <a:gd name="T54" fmla="*/ 1164964816 w 421"/>
                <a:gd name="T55" fmla="*/ 1107713798 h 616"/>
                <a:gd name="T56" fmla="*/ 1199567188 w 421"/>
                <a:gd name="T57" fmla="*/ 984634051 h 616"/>
                <a:gd name="T58" fmla="*/ 1230324416 w 421"/>
                <a:gd name="T59" fmla="*/ 861554304 h 616"/>
                <a:gd name="T60" fmla="*/ 1261083605 w 421"/>
                <a:gd name="T61" fmla="*/ 646165728 h 616"/>
                <a:gd name="T62" fmla="*/ 1487925514 w 421"/>
                <a:gd name="T63" fmla="*/ 523087943 h 616"/>
                <a:gd name="T64" fmla="*/ 1618646675 w 421"/>
                <a:gd name="T65" fmla="*/ 430777152 h 616"/>
                <a:gd name="T66" fmla="*/ 1587889447 w 421"/>
                <a:gd name="T67" fmla="*/ 369237279 h 61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421" h="616">
                  <a:moveTo>
                    <a:pt x="413" y="96"/>
                  </a:moveTo>
                  <a:lnTo>
                    <a:pt x="396" y="88"/>
                  </a:lnTo>
                  <a:lnTo>
                    <a:pt x="396" y="80"/>
                  </a:lnTo>
                  <a:lnTo>
                    <a:pt x="387" y="64"/>
                  </a:lnTo>
                  <a:lnTo>
                    <a:pt x="354" y="48"/>
                  </a:lnTo>
                  <a:lnTo>
                    <a:pt x="328" y="56"/>
                  </a:lnTo>
                  <a:lnTo>
                    <a:pt x="303" y="56"/>
                  </a:lnTo>
                  <a:lnTo>
                    <a:pt x="286" y="40"/>
                  </a:lnTo>
                  <a:lnTo>
                    <a:pt x="253" y="40"/>
                  </a:lnTo>
                  <a:lnTo>
                    <a:pt x="236" y="32"/>
                  </a:lnTo>
                  <a:lnTo>
                    <a:pt x="244" y="24"/>
                  </a:lnTo>
                  <a:lnTo>
                    <a:pt x="244" y="8"/>
                  </a:lnTo>
                  <a:lnTo>
                    <a:pt x="227" y="0"/>
                  </a:lnTo>
                  <a:lnTo>
                    <a:pt x="177" y="8"/>
                  </a:lnTo>
                  <a:lnTo>
                    <a:pt x="177" y="40"/>
                  </a:lnTo>
                  <a:lnTo>
                    <a:pt x="160" y="112"/>
                  </a:lnTo>
                  <a:lnTo>
                    <a:pt x="143" y="144"/>
                  </a:lnTo>
                  <a:lnTo>
                    <a:pt x="126" y="208"/>
                  </a:lnTo>
                  <a:lnTo>
                    <a:pt x="92" y="256"/>
                  </a:lnTo>
                  <a:lnTo>
                    <a:pt x="42" y="304"/>
                  </a:lnTo>
                  <a:lnTo>
                    <a:pt x="17" y="352"/>
                  </a:lnTo>
                  <a:lnTo>
                    <a:pt x="8" y="368"/>
                  </a:lnTo>
                  <a:lnTo>
                    <a:pt x="17" y="376"/>
                  </a:lnTo>
                  <a:lnTo>
                    <a:pt x="34" y="384"/>
                  </a:lnTo>
                  <a:lnTo>
                    <a:pt x="25" y="400"/>
                  </a:lnTo>
                  <a:lnTo>
                    <a:pt x="25" y="408"/>
                  </a:lnTo>
                  <a:lnTo>
                    <a:pt x="34" y="416"/>
                  </a:lnTo>
                  <a:lnTo>
                    <a:pt x="67" y="416"/>
                  </a:lnTo>
                  <a:lnTo>
                    <a:pt x="42" y="480"/>
                  </a:lnTo>
                  <a:lnTo>
                    <a:pt x="42" y="512"/>
                  </a:lnTo>
                  <a:lnTo>
                    <a:pt x="25" y="544"/>
                  </a:lnTo>
                  <a:lnTo>
                    <a:pt x="8" y="576"/>
                  </a:lnTo>
                  <a:lnTo>
                    <a:pt x="0" y="592"/>
                  </a:lnTo>
                  <a:lnTo>
                    <a:pt x="8" y="592"/>
                  </a:lnTo>
                  <a:lnTo>
                    <a:pt x="50" y="592"/>
                  </a:lnTo>
                  <a:lnTo>
                    <a:pt x="84" y="600"/>
                  </a:lnTo>
                  <a:lnTo>
                    <a:pt x="126" y="616"/>
                  </a:lnTo>
                  <a:lnTo>
                    <a:pt x="160" y="608"/>
                  </a:lnTo>
                  <a:lnTo>
                    <a:pt x="168" y="576"/>
                  </a:lnTo>
                  <a:lnTo>
                    <a:pt x="177" y="544"/>
                  </a:lnTo>
                  <a:lnTo>
                    <a:pt x="219" y="520"/>
                  </a:lnTo>
                  <a:lnTo>
                    <a:pt x="244" y="496"/>
                  </a:lnTo>
                  <a:lnTo>
                    <a:pt x="236" y="496"/>
                  </a:lnTo>
                  <a:lnTo>
                    <a:pt x="227" y="480"/>
                  </a:lnTo>
                  <a:lnTo>
                    <a:pt x="219" y="456"/>
                  </a:lnTo>
                  <a:lnTo>
                    <a:pt x="227" y="432"/>
                  </a:lnTo>
                  <a:lnTo>
                    <a:pt x="236" y="416"/>
                  </a:lnTo>
                  <a:lnTo>
                    <a:pt x="261" y="408"/>
                  </a:lnTo>
                  <a:lnTo>
                    <a:pt x="269" y="400"/>
                  </a:lnTo>
                  <a:lnTo>
                    <a:pt x="269" y="392"/>
                  </a:lnTo>
                  <a:lnTo>
                    <a:pt x="253" y="376"/>
                  </a:lnTo>
                  <a:lnTo>
                    <a:pt x="236" y="312"/>
                  </a:lnTo>
                  <a:lnTo>
                    <a:pt x="261" y="312"/>
                  </a:lnTo>
                  <a:lnTo>
                    <a:pt x="286" y="304"/>
                  </a:lnTo>
                  <a:lnTo>
                    <a:pt x="303" y="288"/>
                  </a:lnTo>
                  <a:lnTo>
                    <a:pt x="303" y="256"/>
                  </a:lnTo>
                  <a:lnTo>
                    <a:pt x="312" y="256"/>
                  </a:lnTo>
                  <a:lnTo>
                    <a:pt x="320" y="248"/>
                  </a:lnTo>
                  <a:lnTo>
                    <a:pt x="320" y="224"/>
                  </a:lnTo>
                  <a:lnTo>
                    <a:pt x="337" y="192"/>
                  </a:lnTo>
                  <a:lnTo>
                    <a:pt x="328" y="168"/>
                  </a:lnTo>
                  <a:lnTo>
                    <a:pt x="362" y="152"/>
                  </a:lnTo>
                  <a:lnTo>
                    <a:pt x="387" y="136"/>
                  </a:lnTo>
                  <a:lnTo>
                    <a:pt x="421" y="120"/>
                  </a:lnTo>
                  <a:lnTo>
                    <a:pt x="421" y="112"/>
                  </a:lnTo>
                  <a:lnTo>
                    <a:pt x="413" y="96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74" name="Freeform 15" descr="75%"/>
            <p:cNvSpPr>
              <a:spLocks/>
            </p:cNvSpPr>
            <p:nvPr/>
          </p:nvSpPr>
          <p:spPr bwMode="auto">
            <a:xfrm>
              <a:off x="3349625" y="2112963"/>
              <a:ext cx="776288" cy="800100"/>
            </a:xfrm>
            <a:custGeom>
              <a:avLst/>
              <a:gdLst>
                <a:gd name="T0" fmla="*/ 1394960131 w 396"/>
                <a:gd name="T1" fmla="*/ 615302393 h 408"/>
                <a:gd name="T2" fmla="*/ 1360374148 w 396"/>
                <a:gd name="T3" fmla="*/ 523006544 h 408"/>
                <a:gd name="T4" fmla="*/ 1264302627 w 396"/>
                <a:gd name="T5" fmla="*/ 461477285 h 408"/>
                <a:gd name="T6" fmla="*/ 1133645124 w 396"/>
                <a:gd name="T7" fmla="*/ 553771174 h 408"/>
                <a:gd name="T8" fmla="*/ 1006831814 w 396"/>
                <a:gd name="T9" fmla="*/ 369181436 h 408"/>
                <a:gd name="T10" fmla="*/ 1068317352 w 396"/>
                <a:gd name="T11" fmla="*/ 307650216 h 408"/>
                <a:gd name="T12" fmla="*/ 1068317352 w 396"/>
                <a:gd name="T13" fmla="*/ 246120957 h 408"/>
                <a:gd name="T14" fmla="*/ 1198974856 w 396"/>
                <a:gd name="T15" fmla="*/ 246120957 h 408"/>
                <a:gd name="T16" fmla="*/ 1233560838 w 396"/>
                <a:gd name="T17" fmla="*/ 184589738 h 408"/>
                <a:gd name="T18" fmla="*/ 1264302627 w 396"/>
                <a:gd name="T19" fmla="*/ 123060479 h 408"/>
                <a:gd name="T20" fmla="*/ 1329632359 w 396"/>
                <a:gd name="T21" fmla="*/ 92295849 h 408"/>
                <a:gd name="T22" fmla="*/ 1360374148 w 396"/>
                <a:gd name="T23" fmla="*/ 0 h 408"/>
                <a:gd name="T24" fmla="*/ 1264302627 w 396"/>
                <a:gd name="T25" fmla="*/ 0 h 408"/>
                <a:gd name="T26" fmla="*/ 1168231106 w 396"/>
                <a:gd name="T27" fmla="*/ 30764629 h 408"/>
                <a:gd name="T28" fmla="*/ 1006831814 w 396"/>
                <a:gd name="T29" fmla="*/ 30764629 h 408"/>
                <a:gd name="T30" fmla="*/ 972245831 w 396"/>
                <a:gd name="T31" fmla="*/ 123060479 h 408"/>
                <a:gd name="T32" fmla="*/ 841588327 w 396"/>
                <a:gd name="T33" fmla="*/ 215356328 h 408"/>
                <a:gd name="T34" fmla="*/ 841588327 w 396"/>
                <a:gd name="T35" fmla="*/ 307650216 h 408"/>
                <a:gd name="T36" fmla="*/ 714773057 w 396"/>
                <a:gd name="T37" fmla="*/ 369181436 h 408"/>
                <a:gd name="T38" fmla="*/ 488044032 w 396"/>
                <a:gd name="T39" fmla="*/ 276885587 h 408"/>
                <a:gd name="T40" fmla="*/ 357386528 w 396"/>
                <a:gd name="T41" fmla="*/ 399946065 h 408"/>
                <a:gd name="T42" fmla="*/ 422716261 w 396"/>
                <a:gd name="T43" fmla="*/ 523006544 h 408"/>
                <a:gd name="T44" fmla="*/ 292058757 w 396"/>
                <a:gd name="T45" fmla="*/ 615302393 h 408"/>
                <a:gd name="T46" fmla="*/ 422716261 w 396"/>
                <a:gd name="T47" fmla="*/ 738362872 h 408"/>
                <a:gd name="T48" fmla="*/ 584115553 w 396"/>
                <a:gd name="T49" fmla="*/ 799892131 h 408"/>
                <a:gd name="T50" fmla="*/ 553373764 w 396"/>
                <a:gd name="T51" fmla="*/ 861423351 h 408"/>
                <a:gd name="T52" fmla="*/ 453458049 w 396"/>
                <a:gd name="T53" fmla="*/ 861423351 h 408"/>
                <a:gd name="T54" fmla="*/ 391972511 w 396"/>
                <a:gd name="T55" fmla="*/ 984483829 h 408"/>
                <a:gd name="T56" fmla="*/ 195985275 w 396"/>
                <a:gd name="T57" fmla="*/ 1046013088 h 408"/>
                <a:gd name="T58" fmla="*/ 195985275 w 396"/>
                <a:gd name="T59" fmla="*/ 1169073567 h 408"/>
                <a:gd name="T60" fmla="*/ 34585983 w 396"/>
                <a:gd name="T61" fmla="*/ 1199838196 h 408"/>
                <a:gd name="T62" fmla="*/ 99913755 w 396"/>
                <a:gd name="T63" fmla="*/ 1261369416 h 408"/>
                <a:gd name="T64" fmla="*/ 0 w 396"/>
                <a:gd name="T65" fmla="*/ 1415194524 h 408"/>
                <a:gd name="T66" fmla="*/ 99913755 w 396"/>
                <a:gd name="T67" fmla="*/ 1445959154 h 408"/>
                <a:gd name="T68" fmla="*/ 99913755 w 396"/>
                <a:gd name="T69" fmla="*/ 1538255003 h 408"/>
                <a:gd name="T70" fmla="*/ 226729025 w 396"/>
                <a:gd name="T71" fmla="*/ 1569019632 h 408"/>
                <a:gd name="T72" fmla="*/ 614859302 w 396"/>
                <a:gd name="T73" fmla="*/ 1569019632 h 408"/>
                <a:gd name="T74" fmla="*/ 876174310 w 396"/>
                <a:gd name="T75" fmla="*/ 1445959154 h 408"/>
                <a:gd name="T76" fmla="*/ 1102903335 w 396"/>
                <a:gd name="T77" fmla="*/ 1445959154 h 408"/>
                <a:gd name="T78" fmla="*/ 1264302627 w 396"/>
                <a:gd name="T79" fmla="*/ 1507490374 h 408"/>
                <a:gd name="T80" fmla="*/ 1264302627 w 396"/>
                <a:gd name="T81" fmla="*/ 1384429895 h 408"/>
                <a:gd name="T82" fmla="*/ 1360374148 w 396"/>
                <a:gd name="T83" fmla="*/ 1261369416 h 408"/>
                <a:gd name="T84" fmla="*/ 1425703880 w 396"/>
                <a:gd name="T85" fmla="*/ 1169073567 h 408"/>
                <a:gd name="T86" fmla="*/ 1491031652 w 396"/>
                <a:gd name="T87" fmla="*/ 892187980 h 408"/>
                <a:gd name="T88" fmla="*/ 1460289863 w 396"/>
                <a:gd name="T89" fmla="*/ 799892131 h 408"/>
                <a:gd name="T90" fmla="*/ 1425703880 w 396"/>
                <a:gd name="T91" fmla="*/ 676831652 h 408"/>
                <a:gd name="T92" fmla="*/ 1521775401 w 396"/>
                <a:gd name="T93" fmla="*/ 646067023 h 408"/>
                <a:gd name="T94" fmla="*/ 1460289863 w 396"/>
                <a:gd name="T95" fmla="*/ 615302393 h 408"/>
                <a:gd name="T96" fmla="*/ 1394960131 w 396"/>
                <a:gd name="T97" fmla="*/ 615302393 h 40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96" h="408">
                  <a:moveTo>
                    <a:pt x="363" y="160"/>
                  </a:moveTo>
                  <a:lnTo>
                    <a:pt x="354" y="136"/>
                  </a:lnTo>
                  <a:lnTo>
                    <a:pt x="329" y="120"/>
                  </a:lnTo>
                  <a:lnTo>
                    <a:pt x="295" y="144"/>
                  </a:lnTo>
                  <a:lnTo>
                    <a:pt x="262" y="96"/>
                  </a:lnTo>
                  <a:lnTo>
                    <a:pt x="278" y="80"/>
                  </a:lnTo>
                  <a:lnTo>
                    <a:pt x="278" y="64"/>
                  </a:lnTo>
                  <a:lnTo>
                    <a:pt x="312" y="64"/>
                  </a:lnTo>
                  <a:lnTo>
                    <a:pt x="321" y="48"/>
                  </a:lnTo>
                  <a:lnTo>
                    <a:pt x="329" y="32"/>
                  </a:lnTo>
                  <a:lnTo>
                    <a:pt x="346" y="24"/>
                  </a:lnTo>
                  <a:lnTo>
                    <a:pt x="354" y="0"/>
                  </a:lnTo>
                  <a:lnTo>
                    <a:pt x="329" y="0"/>
                  </a:lnTo>
                  <a:lnTo>
                    <a:pt x="304" y="8"/>
                  </a:lnTo>
                  <a:lnTo>
                    <a:pt x="262" y="8"/>
                  </a:lnTo>
                  <a:lnTo>
                    <a:pt x="253" y="32"/>
                  </a:lnTo>
                  <a:lnTo>
                    <a:pt x="219" y="56"/>
                  </a:lnTo>
                  <a:lnTo>
                    <a:pt x="219" y="80"/>
                  </a:lnTo>
                  <a:lnTo>
                    <a:pt x="186" y="96"/>
                  </a:lnTo>
                  <a:lnTo>
                    <a:pt x="127" y="72"/>
                  </a:lnTo>
                  <a:lnTo>
                    <a:pt x="93" y="104"/>
                  </a:lnTo>
                  <a:lnTo>
                    <a:pt x="110" y="136"/>
                  </a:lnTo>
                  <a:lnTo>
                    <a:pt x="76" y="160"/>
                  </a:lnTo>
                  <a:lnTo>
                    <a:pt x="110" y="192"/>
                  </a:lnTo>
                  <a:lnTo>
                    <a:pt x="152" y="208"/>
                  </a:lnTo>
                  <a:lnTo>
                    <a:pt x="144" y="224"/>
                  </a:lnTo>
                  <a:lnTo>
                    <a:pt x="118" y="224"/>
                  </a:lnTo>
                  <a:lnTo>
                    <a:pt x="102" y="256"/>
                  </a:lnTo>
                  <a:lnTo>
                    <a:pt x="51" y="272"/>
                  </a:lnTo>
                  <a:lnTo>
                    <a:pt x="51" y="304"/>
                  </a:lnTo>
                  <a:lnTo>
                    <a:pt x="9" y="312"/>
                  </a:lnTo>
                  <a:lnTo>
                    <a:pt x="26" y="328"/>
                  </a:lnTo>
                  <a:lnTo>
                    <a:pt x="0" y="368"/>
                  </a:lnTo>
                  <a:lnTo>
                    <a:pt x="26" y="376"/>
                  </a:lnTo>
                  <a:lnTo>
                    <a:pt x="26" y="400"/>
                  </a:lnTo>
                  <a:lnTo>
                    <a:pt x="59" y="408"/>
                  </a:lnTo>
                  <a:lnTo>
                    <a:pt x="160" y="408"/>
                  </a:lnTo>
                  <a:lnTo>
                    <a:pt x="228" y="376"/>
                  </a:lnTo>
                  <a:lnTo>
                    <a:pt x="287" y="376"/>
                  </a:lnTo>
                  <a:lnTo>
                    <a:pt x="329" y="392"/>
                  </a:lnTo>
                  <a:lnTo>
                    <a:pt x="329" y="360"/>
                  </a:lnTo>
                  <a:lnTo>
                    <a:pt x="354" y="328"/>
                  </a:lnTo>
                  <a:lnTo>
                    <a:pt x="371" y="304"/>
                  </a:lnTo>
                  <a:lnTo>
                    <a:pt x="388" y="232"/>
                  </a:lnTo>
                  <a:lnTo>
                    <a:pt x="380" y="208"/>
                  </a:lnTo>
                  <a:lnTo>
                    <a:pt x="371" y="176"/>
                  </a:lnTo>
                  <a:lnTo>
                    <a:pt x="396" y="168"/>
                  </a:lnTo>
                  <a:lnTo>
                    <a:pt x="380" y="160"/>
                  </a:lnTo>
                  <a:lnTo>
                    <a:pt x="363" y="160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75" name="Freeform 16" descr="CB013123-11514529"/>
            <p:cNvSpPr>
              <a:spLocks/>
            </p:cNvSpPr>
            <p:nvPr/>
          </p:nvSpPr>
          <p:spPr bwMode="auto">
            <a:xfrm>
              <a:off x="3863975" y="2159000"/>
              <a:ext cx="395288" cy="282575"/>
            </a:xfrm>
            <a:custGeom>
              <a:avLst/>
              <a:gdLst>
                <a:gd name="T0" fmla="*/ 708428500 w 202"/>
                <a:gd name="T1" fmla="*/ 277253171 h 144"/>
                <a:gd name="T2" fmla="*/ 677793680 w 202"/>
                <a:gd name="T3" fmla="*/ 184835447 h 144"/>
                <a:gd name="T4" fmla="*/ 677793680 w 202"/>
                <a:gd name="T5" fmla="*/ 61611162 h 144"/>
                <a:gd name="T6" fmla="*/ 578231983 w 202"/>
                <a:gd name="T7" fmla="*/ 0 h 144"/>
                <a:gd name="T8" fmla="*/ 482497926 w 202"/>
                <a:gd name="T9" fmla="*/ 0 h 144"/>
                <a:gd name="T10" fmla="*/ 417398689 w 202"/>
                <a:gd name="T11" fmla="*/ 0 h 144"/>
                <a:gd name="T12" fmla="*/ 321664632 w 202"/>
                <a:gd name="T13" fmla="*/ 0 h 144"/>
                <a:gd name="T14" fmla="*/ 321664632 w 202"/>
                <a:gd name="T15" fmla="*/ 30806562 h 144"/>
                <a:gd name="T16" fmla="*/ 321664632 w 202"/>
                <a:gd name="T17" fmla="*/ 0 h 144"/>
                <a:gd name="T18" fmla="*/ 256565394 w 202"/>
                <a:gd name="T19" fmla="*/ 30806562 h 144"/>
                <a:gd name="T20" fmla="*/ 225930574 w 202"/>
                <a:gd name="T21" fmla="*/ 92417724 h 144"/>
                <a:gd name="T22" fmla="*/ 191468114 w 202"/>
                <a:gd name="T23" fmla="*/ 154028885 h 144"/>
                <a:gd name="T24" fmla="*/ 61269640 w 202"/>
                <a:gd name="T25" fmla="*/ 154028885 h 144"/>
                <a:gd name="T26" fmla="*/ 61269640 w 202"/>
                <a:gd name="T27" fmla="*/ 215640047 h 144"/>
                <a:gd name="T28" fmla="*/ 0 w 202"/>
                <a:gd name="T29" fmla="*/ 277253171 h 144"/>
                <a:gd name="T30" fmla="*/ 126368877 w 202"/>
                <a:gd name="T31" fmla="*/ 462086656 h 144"/>
                <a:gd name="T32" fmla="*/ 256565394 w 202"/>
                <a:gd name="T33" fmla="*/ 369668932 h 144"/>
                <a:gd name="T34" fmla="*/ 352299452 w 202"/>
                <a:gd name="T35" fmla="*/ 431282056 h 144"/>
                <a:gd name="T36" fmla="*/ 386763869 w 202"/>
                <a:gd name="T37" fmla="*/ 523697817 h 144"/>
                <a:gd name="T38" fmla="*/ 451863106 w 202"/>
                <a:gd name="T39" fmla="*/ 523697817 h 144"/>
                <a:gd name="T40" fmla="*/ 513132746 w 202"/>
                <a:gd name="T41" fmla="*/ 554504379 h 144"/>
                <a:gd name="T42" fmla="*/ 547597163 w 202"/>
                <a:gd name="T43" fmla="*/ 554504379 h 144"/>
                <a:gd name="T44" fmla="*/ 643329263 w 202"/>
                <a:gd name="T45" fmla="*/ 492893218 h 144"/>
                <a:gd name="T46" fmla="*/ 739063320 w 202"/>
                <a:gd name="T47" fmla="*/ 462086656 h 144"/>
                <a:gd name="T48" fmla="*/ 773527737 w 202"/>
                <a:gd name="T49" fmla="*/ 338864332 h 144"/>
                <a:gd name="T50" fmla="*/ 708428500 w 202"/>
                <a:gd name="T51" fmla="*/ 277253171 h 144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202" h="144">
                  <a:moveTo>
                    <a:pt x="185" y="72"/>
                  </a:moveTo>
                  <a:lnTo>
                    <a:pt x="177" y="48"/>
                  </a:lnTo>
                  <a:lnTo>
                    <a:pt x="177" y="16"/>
                  </a:lnTo>
                  <a:lnTo>
                    <a:pt x="151" y="0"/>
                  </a:lnTo>
                  <a:lnTo>
                    <a:pt x="126" y="0"/>
                  </a:lnTo>
                  <a:lnTo>
                    <a:pt x="109" y="0"/>
                  </a:lnTo>
                  <a:lnTo>
                    <a:pt x="84" y="0"/>
                  </a:lnTo>
                  <a:lnTo>
                    <a:pt x="84" y="8"/>
                  </a:lnTo>
                  <a:lnTo>
                    <a:pt x="84" y="0"/>
                  </a:lnTo>
                  <a:lnTo>
                    <a:pt x="67" y="8"/>
                  </a:lnTo>
                  <a:lnTo>
                    <a:pt x="59" y="24"/>
                  </a:lnTo>
                  <a:lnTo>
                    <a:pt x="50" y="40"/>
                  </a:lnTo>
                  <a:lnTo>
                    <a:pt x="16" y="40"/>
                  </a:lnTo>
                  <a:lnTo>
                    <a:pt x="16" y="56"/>
                  </a:lnTo>
                  <a:lnTo>
                    <a:pt x="0" y="72"/>
                  </a:lnTo>
                  <a:lnTo>
                    <a:pt x="33" y="120"/>
                  </a:lnTo>
                  <a:lnTo>
                    <a:pt x="67" y="96"/>
                  </a:lnTo>
                  <a:lnTo>
                    <a:pt x="92" y="112"/>
                  </a:lnTo>
                  <a:lnTo>
                    <a:pt x="101" y="136"/>
                  </a:lnTo>
                  <a:lnTo>
                    <a:pt x="118" y="136"/>
                  </a:lnTo>
                  <a:lnTo>
                    <a:pt x="134" y="144"/>
                  </a:lnTo>
                  <a:lnTo>
                    <a:pt x="143" y="144"/>
                  </a:lnTo>
                  <a:lnTo>
                    <a:pt x="168" y="128"/>
                  </a:lnTo>
                  <a:lnTo>
                    <a:pt x="193" y="120"/>
                  </a:lnTo>
                  <a:lnTo>
                    <a:pt x="202" y="88"/>
                  </a:lnTo>
                  <a:lnTo>
                    <a:pt x="185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6" name="Freeform 17" descr="CB013123-11514529"/>
            <p:cNvSpPr>
              <a:spLocks/>
            </p:cNvSpPr>
            <p:nvPr/>
          </p:nvSpPr>
          <p:spPr bwMode="auto">
            <a:xfrm>
              <a:off x="3962400" y="1422400"/>
              <a:ext cx="1304925" cy="1992313"/>
            </a:xfrm>
            <a:custGeom>
              <a:avLst/>
              <a:gdLst>
                <a:gd name="T0" fmla="*/ 1293756723 w 666"/>
                <a:gd name="T1" fmla="*/ 369146577 h 1016"/>
                <a:gd name="T2" fmla="*/ 1616235824 w 666"/>
                <a:gd name="T3" fmla="*/ 92287625 h 1016"/>
                <a:gd name="T4" fmla="*/ 1036541506 w 666"/>
                <a:gd name="T5" fmla="*/ 92287625 h 1016"/>
                <a:gd name="T6" fmla="*/ 971277622 w 666"/>
                <a:gd name="T7" fmla="*/ 307622148 h 1016"/>
                <a:gd name="T8" fmla="*/ 775485970 w 666"/>
                <a:gd name="T9" fmla="*/ 522958631 h 1016"/>
                <a:gd name="T10" fmla="*/ 648798521 w 666"/>
                <a:gd name="T11" fmla="*/ 769056349 h 1016"/>
                <a:gd name="T12" fmla="*/ 775485970 w 666"/>
                <a:gd name="T13" fmla="*/ 892105208 h 1016"/>
                <a:gd name="T14" fmla="*/ 648798521 w 666"/>
                <a:gd name="T15" fmla="*/ 1230488590 h 1016"/>
                <a:gd name="T16" fmla="*/ 714062406 w 666"/>
                <a:gd name="T17" fmla="*/ 1322776215 h 1016"/>
                <a:gd name="T18" fmla="*/ 875300976 w 666"/>
                <a:gd name="T19" fmla="*/ 1230488590 h 1016"/>
                <a:gd name="T20" fmla="*/ 714062406 w 666"/>
                <a:gd name="T21" fmla="*/ 1630398362 h 1016"/>
                <a:gd name="T22" fmla="*/ 906013738 w 666"/>
                <a:gd name="T23" fmla="*/ 1784208456 h 1016"/>
                <a:gd name="T24" fmla="*/ 1163228955 w 666"/>
                <a:gd name="T25" fmla="*/ 1722684026 h 1016"/>
                <a:gd name="T26" fmla="*/ 1101805390 w 666"/>
                <a:gd name="T27" fmla="*/ 1907257315 h 1016"/>
                <a:gd name="T28" fmla="*/ 1263043961 w 666"/>
                <a:gd name="T29" fmla="*/ 2147483646 h 1016"/>
                <a:gd name="T30" fmla="*/ 1132516193 w 666"/>
                <a:gd name="T31" fmla="*/ 2147483646 h 1016"/>
                <a:gd name="T32" fmla="*/ 775485970 w 666"/>
                <a:gd name="T33" fmla="*/ 2147483646 h 1016"/>
                <a:gd name="T34" fmla="*/ 614245440 w 666"/>
                <a:gd name="T35" fmla="*/ 2147483646 h 1016"/>
                <a:gd name="T36" fmla="*/ 810037092 w 666"/>
                <a:gd name="T37" fmla="*/ 2147483646 h 1016"/>
                <a:gd name="T38" fmla="*/ 387742985 w 666"/>
                <a:gd name="T39" fmla="*/ 2147483646 h 1016"/>
                <a:gd name="T40" fmla="*/ 387742985 w 666"/>
                <a:gd name="T41" fmla="*/ 2147483646 h 1016"/>
                <a:gd name="T42" fmla="*/ 648798521 w 666"/>
                <a:gd name="T43" fmla="*/ 2147483646 h 1016"/>
                <a:gd name="T44" fmla="*/ 840749854 w 666"/>
                <a:gd name="T45" fmla="*/ 2147483646 h 1016"/>
                <a:gd name="T46" fmla="*/ 1132516193 w 666"/>
                <a:gd name="T47" fmla="*/ 2147483646 h 1016"/>
                <a:gd name="T48" fmla="*/ 875300976 w 666"/>
                <a:gd name="T49" fmla="*/ 2147483646 h 1016"/>
                <a:gd name="T50" fmla="*/ 487557991 w 666"/>
                <a:gd name="T51" fmla="*/ 2147483646 h 1016"/>
                <a:gd name="T52" fmla="*/ 0 w 666"/>
                <a:gd name="T53" fmla="*/ 2147483646 h 1016"/>
                <a:gd name="T54" fmla="*/ 195791652 w 666"/>
                <a:gd name="T55" fmla="*/ 2147483646 h 1016"/>
                <a:gd name="T56" fmla="*/ 357030223 w 666"/>
                <a:gd name="T57" fmla="*/ 2147483646 h 1016"/>
                <a:gd name="T58" fmla="*/ 840749854 w 666"/>
                <a:gd name="T59" fmla="*/ 2147483646 h 1016"/>
                <a:gd name="T60" fmla="*/ 1293756723 w 666"/>
                <a:gd name="T61" fmla="*/ 2147483646 h 1016"/>
                <a:gd name="T62" fmla="*/ 1616235824 w 666"/>
                <a:gd name="T63" fmla="*/ 2147483646 h 1016"/>
                <a:gd name="T64" fmla="*/ 2147483646 w 666"/>
                <a:gd name="T65" fmla="*/ 2147483646 h 1016"/>
                <a:gd name="T66" fmla="*/ 2147483646 w 666"/>
                <a:gd name="T67" fmla="*/ 2147483646 h 1016"/>
                <a:gd name="T68" fmla="*/ 2147483646 w 666"/>
                <a:gd name="T69" fmla="*/ 2147483646 h 1016"/>
                <a:gd name="T70" fmla="*/ 2147483646 w 666"/>
                <a:gd name="T71" fmla="*/ 2147483646 h 1016"/>
                <a:gd name="T72" fmla="*/ 2147483646 w 666"/>
                <a:gd name="T73" fmla="*/ 2147483646 h 1016"/>
                <a:gd name="T74" fmla="*/ 2069242693 w 666"/>
                <a:gd name="T75" fmla="*/ 2147483646 h 1016"/>
                <a:gd name="T76" fmla="*/ 2007817169 w 666"/>
                <a:gd name="T77" fmla="*/ 2147483646 h 1016"/>
                <a:gd name="T78" fmla="*/ 2069242693 w 666"/>
                <a:gd name="T79" fmla="*/ 2147483646 h 1016"/>
                <a:gd name="T80" fmla="*/ 1842738279 w 666"/>
                <a:gd name="T81" fmla="*/ 1968781744 h 1016"/>
                <a:gd name="T82" fmla="*/ 1746763592 w 666"/>
                <a:gd name="T83" fmla="*/ 1507349503 h 1016"/>
                <a:gd name="T84" fmla="*/ 1585523062 w 666"/>
                <a:gd name="T85" fmla="*/ 1322776215 h 1016"/>
                <a:gd name="T86" fmla="*/ 1293756723 w 666"/>
                <a:gd name="T87" fmla="*/ 1230488590 h 1016"/>
                <a:gd name="T88" fmla="*/ 1489548375 w 666"/>
                <a:gd name="T89" fmla="*/ 1076678497 h 1016"/>
                <a:gd name="T90" fmla="*/ 1716050830 w 666"/>
                <a:gd name="T91" fmla="*/ 861342013 h 1016"/>
                <a:gd name="T92" fmla="*/ 1877291360 w 666"/>
                <a:gd name="T93" fmla="*/ 553719866 h 1016"/>
                <a:gd name="T94" fmla="*/ 1454995294 w 666"/>
                <a:gd name="T95" fmla="*/ 461434202 h 101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66" h="1016">
                  <a:moveTo>
                    <a:pt x="329" y="128"/>
                  </a:moveTo>
                  <a:lnTo>
                    <a:pt x="354" y="104"/>
                  </a:lnTo>
                  <a:lnTo>
                    <a:pt x="337" y="96"/>
                  </a:lnTo>
                  <a:lnTo>
                    <a:pt x="388" y="64"/>
                  </a:lnTo>
                  <a:lnTo>
                    <a:pt x="413" y="56"/>
                  </a:lnTo>
                  <a:lnTo>
                    <a:pt x="421" y="24"/>
                  </a:lnTo>
                  <a:lnTo>
                    <a:pt x="320" y="16"/>
                  </a:lnTo>
                  <a:lnTo>
                    <a:pt x="287" y="0"/>
                  </a:lnTo>
                  <a:lnTo>
                    <a:pt x="270" y="24"/>
                  </a:lnTo>
                  <a:lnTo>
                    <a:pt x="253" y="40"/>
                  </a:lnTo>
                  <a:lnTo>
                    <a:pt x="245" y="56"/>
                  </a:lnTo>
                  <a:lnTo>
                    <a:pt x="253" y="80"/>
                  </a:lnTo>
                  <a:lnTo>
                    <a:pt x="219" y="88"/>
                  </a:lnTo>
                  <a:lnTo>
                    <a:pt x="202" y="104"/>
                  </a:lnTo>
                  <a:lnTo>
                    <a:pt x="202" y="136"/>
                  </a:lnTo>
                  <a:lnTo>
                    <a:pt x="202" y="160"/>
                  </a:lnTo>
                  <a:lnTo>
                    <a:pt x="186" y="184"/>
                  </a:lnTo>
                  <a:lnTo>
                    <a:pt x="169" y="200"/>
                  </a:lnTo>
                  <a:lnTo>
                    <a:pt x="135" y="248"/>
                  </a:lnTo>
                  <a:lnTo>
                    <a:pt x="160" y="256"/>
                  </a:lnTo>
                  <a:lnTo>
                    <a:pt x="202" y="232"/>
                  </a:lnTo>
                  <a:lnTo>
                    <a:pt x="186" y="264"/>
                  </a:lnTo>
                  <a:lnTo>
                    <a:pt x="177" y="296"/>
                  </a:lnTo>
                  <a:lnTo>
                    <a:pt x="169" y="320"/>
                  </a:lnTo>
                  <a:lnTo>
                    <a:pt x="143" y="376"/>
                  </a:lnTo>
                  <a:lnTo>
                    <a:pt x="169" y="376"/>
                  </a:lnTo>
                  <a:lnTo>
                    <a:pt x="186" y="344"/>
                  </a:lnTo>
                  <a:lnTo>
                    <a:pt x="202" y="304"/>
                  </a:lnTo>
                  <a:lnTo>
                    <a:pt x="211" y="328"/>
                  </a:lnTo>
                  <a:lnTo>
                    <a:pt x="228" y="320"/>
                  </a:lnTo>
                  <a:lnTo>
                    <a:pt x="219" y="344"/>
                  </a:lnTo>
                  <a:lnTo>
                    <a:pt x="228" y="360"/>
                  </a:lnTo>
                  <a:lnTo>
                    <a:pt x="186" y="424"/>
                  </a:lnTo>
                  <a:lnTo>
                    <a:pt x="194" y="472"/>
                  </a:lnTo>
                  <a:lnTo>
                    <a:pt x="202" y="440"/>
                  </a:lnTo>
                  <a:lnTo>
                    <a:pt x="236" y="464"/>
                  </a:lnTo>
                  <a:lnTo>
                    <a:pt x="253" y="456"/>
                  </a:lnTo>
                  <a:lnTo>
                    <a:pt x="278" y="464"/>
                  </a:lnTo>
                  <a:lnTo>
                    <a:pt x="303" y="448"/>
                  </a:lnTo>
                  <a:lnTo>
                    <a:pt x="329" y="456"/>
                  </a:lnTo>
                  <a:lnTo>
                    <a:pt x="295" y="480"/>
                  </a:lnTo>
                  <a:lnTo>
                    <a:pt x="287" y="496"/>
                  </a:lnTo>
                  <a:lnTo>
                    <a:pt x="312" y="544"/>
                  </a:lnTo>
                  <a:lnTo>
                    <a:pt x="329" y="544"/>
                  </a:lnTo>
                  <a:lnTo>
                    <a:pt x="329" y="576"/>
                  </a:lnTo>
                  <a:lnTo>
                    <a:pt x="320" y="576"/>
                  </a:lnTo>
                  <a:lnTo>
                    <a:pt x="312" y="632"/>
                  </a:lnTo>
                  <a:lnTo>
                    <a:pt x="295" y="648"/>
                  </a:lnTo>
                  <a:lnTo>
                    <a:pt x="287" y="640"/>
                  </a:lnTo>
                  <a:lnTo>
                    <a:pt x="236" y="640"/>
                  </a:lnTo>
                  <a:lnTo>
                    <a:pt x="202" y="624"/>
                  </a:lnTo>
                  <a:lnTo>
                    <a:pt x="186" y="632"/>
                  </a:lnTo>
                  <a:lnTo>
                    <a:pt x="202" y="648"/>
                  </a:lnTo>
                  <a:lnTo>
                    <a:pt x="160" y="680"/>
                  </a:lnTo>
                  <a:lnTo>
                    <a:pt x="177" y="688"/>
                  </a:lnTo>
                  <a:lnTo>
                    <a:pt x="202" y="680"/>
                  </a:lnTo>
                  <a:lnTo>
                    <a:pt x="211" y="744"/>
                  </a:lnTo>
                  <a:lnTo>
                    <a:pt x="169" y="760"/>
                  </a:lnTo>
                  <a:lnTo>
                    <a:pt x="143" y="768"/>
                  </a:lnTo>
                  <a:lnTo>
                    <a:pt x="101" y="776"/>
                  </a:lnTo>
                  <a:lnTo>
                    <a:pt x="84" y="784"/>
                  </a:lnTo>
                  <a:lnTo>
                    <a:pt x="93" y="792"/>
                  </a:lnTo>
                  <a:lnTo>
                    <a:pt x="101" y="808"/>
                  </a:lnTo>
                  <a:lnTo>
                    <a:pt x="135" y="824"/>
                  </a:lnTo>
                  <a:lnTo>
                    <a:pt x="152" y="808"/>
                  </a:lnTo>
                  <a:lnTo>
                    <a:pt x="169" y="824"/>
                  </a:lnTo>
                  <a:lnTo>
                    <a:pt x="160" y="840"/>
                  </a:lnTo>
                  <a:lnTo>
                    <a:pt x="194" y="840"/>
                  </a:lnTo>
                  <a:lnTo>
                    <a:pt x="219" y="864"/>
                  </a:lnTo>
                  <a:lnTo>
                    <a:pt x="261" y="864"/>
                  </a:lnTo>
                  <a:lnTo>
                    <a:pt x="278" y="856"/>
                  </a:lnTo>
                  <a:lnTo>
                    <a:pt x="295" y="848"/>
                  </a:lnTo>
                  <a:lnTo>
                    <a:pt x="270" y="872"/>
                  </a:lnTo>
                  <a:lnTo>
                    <a:pt x="261" y="888"/>
                  </a:lnTo>
                  <a:lnTo>
                    <a:pt x="228" y="896"/>
                  </a:lnTo>
                  <a:lnTo>
                    <a:pt x="160" y="888"/>
                  </a:lnTo>
                  <a:lnTo>
                    <a:pt x="152" y="896"/>
                  </a:lnTo>
                  <a:lnTo>
                    <a:pt x="127" y="904"/>
                  </a:lnTo>
                  <a:lnTo>
                    <a:pt x="110" y="928"/>
                  </a:lnTo>
                  <a:lnTo>
                    <a:pt x="42" y="976"/>
                  </a:lnTo>
                  <a:lnTo>
                    <a:pt x="0" y="984"/>
                  </a:lnTo>
                  <a:lnTo>
                    <a:pt x="9" y="992"/>
                  </a:lnTo>
                  <a:lnTo>
                    <a:pt x="34" y="992"/>
                  </a:lnTo>
                  <a:lnTo>
                    <a:pt x="51" y="1016"/>
                  </a:lnTo>
                  <a:lnTo>
                    <a:pt x="68" y="1008"/>
                  </a:lnTo>
                  <a:lnTo>
                    <a:pt x="68" y="992"/>
                  </a:lnTo>
                  <a:lnTo>
                    <a:pt x="93" y="976"/>
                  </a:lnTo>
                  <a:lnTo>
                    <a:pt x="143" y="976"/>
                  </a:lnTo>
                  <a:lnTo>
                    <a:pt x="169" y="1008"/>
                  </a:lnTo>
                  <a:lnTo>
                    <a:pt x="219" y="960"/>
                  </a:lnTo>
                  <a:lnTo>
                    <a:pt x="261" y="952"/>
                  </a:lnTo>
                  <a:lnTo>
                    <a:pt x="295" y="976"/>
                  </a:lnTo>
                  <a:lnTo>
                    <a:pt x="337" y="984"/>
                  </a:lnTo>
                  <a:lnTo>
                    <a:pt x="346" y="968"/>
                  </a:lnTo>
                  <a:lnTo>
                    <a:pt x="388" y="968"/>
                  </a:lnTo>
                  <a:lnTo>
                    <a:pt x="421" y="968"/>
                  </a:lnTo>
                  <a:lnTo>
                    <a:pt x="472" y="968"/>
                  </a:lnTo>
                  <a:lnTo>
                    <a:pt x="506" y="984"/>
                  </a:lnTo>
                  <a:lnTo>
                    <a:pt x="573" y="968"/>
                  </a:lnTo>
                  <a:lnTo>
                    <a:pt x="590" y="952"/>
                  </a:lnTo>
                  <a:lnTo>
                    <a:pt x="624" y="952"/>
                  </a:lnTo>
                  <a:lnTo>
                    <a:pt x="624" y="928"/>
                  </a:lnTo>
                  <a:lnTo>
                    <a:pt x="565" y="912"/>
                  </a:lnTo>
                  <a:lnTo>
                    <a:pt x="590" y="896"/>
                  </a:lnTo>
                  <a:lnTo>
                    <a:pt x="590" y="872"/>
                  </a:lnTo>
                  <a:lnTo>
                    <a:pt x="624" y="872"/>
                  </a:lnTo>
                  <a:lnTo>
                    <a:pt x="624" y="856"/>
                  </a:lnTo>
                  <a:lnTo>
                    <a:pt x="649" y="840"/>
                  </a:lnTo>
                  <a:lnTo>
                    <a:pt x="657" y="816"/>
                  </a:lnTo>
                  <a:lnTo>
                    <a:pt x="666" y="800"/>
                  </a:lnTo>
                  <a:lnTo>
                    <a:pt x="666" y="760"/>
                  </a:lnTo>
                  <a:lnTo>
                    <a:pt x="582" y="728"/>
                  </a:lnTo>
                  <a:lnTo>
                    <a:pt x="565" y="744"/>
                  </a:lnTo>
                  <a:lnTo>
                    <a:pt x="539" y="728"/>
                  </a:lnTo>
                  <a:lnTo>
                    <a:pt x="573" y="704"/>
                  </a:lnTo>
                  <a:lnTo>
                    <a:pt x="556" y="656"/>
                  </a:lnTo>
                  <a:lnTo>
                    <a:pt x="523" y="632"/>
                  </a:lnTo>
                  <a:lnTo>
                    <a:pt x="548" y="632"/>
                  </a:lnTo>
                  <a:lnTo>
                    <a:pt x="539" y="592"/>
                  </a:lnTo>
                  <a:lnTo>
                    <a:pt x="539" y="576"/>
                  </a:lnTo>
                  <a:lnTo>
                    <a:pt x="531" y="560"/>
                  </a:lnTo>
                  <a:lnTo>
                    <a:pt x="523" y="536"/>
                  </a:lnTo>
                  <a:lnTo>
                    <a:pt x="480" y="512"/>
                  </a:lnTo>
                  <a:lnTo>
                    <a:pt x="472" y="480"/>
                  </a:lnTo>
                  <a:lnTo>
                    <a:pt x="455" y="440"/>
                  </a:lnTo>
                  <a:lnTo>
                    <a:pt x="455" y="392"/>
                  </a:lnTo>
                  <a:lnTo>
                    <a:pt x="447" y="376"/>
                  </a:lnTo>
                  <a:lnTo>
                    <a:pt x="421" y="352"/>
                  </a:lnTo>
                  <a:lnTo>
                    <a:pt x="413" y="344"/>
                  </a:lnTo>
                  <a:lnTo>
                    <a:pt x="396" y="328"/>
                  </a:lnTo>
                  <a:lnTo>
                    <a:pt x="362" y="328"/>
                  </a:lnTo>
                  <a:lnTo>
                    <a:pt x="337" y="320"/>
                  </a:lnTo>
                  <a:lnTo>
                    <a:pt x="371" y="312"/>
                  </a:lnTo>
                  <a:lnTo>
                    <a:pt x="396" y="304"/>
                  </a:lnTo>
                  <a:lnTo>
                    <a:pt x="388" y="280"/>
                  </a:lnTo>
                  <a:lnTo>
                    <a:pt x="421" y="264"/>
                  </a:lnTo>
                  <a:lnTo>
                    <a:pt x="421" y="248"/>
                  </a:lnTo>
                  <a:lnTo>
                    <a:pt x="447" y="224"/>
                  </a:lnTo>
                  <a:lnTo>
                    <a:pt x="455" y="192"/>
                  </a:lnTo>
                  <a:lnTo>
                    <a:pt x="489" y="168"/>
                  </a:lnTo>
                  <a:lnTo>
                    <a:pt x="489" y="144"/>
                  </a:lnTo>
                  <a:lnTo>
                    <a:pt x="447" y="144"/>
                  </a:lnTo>
                  <a:lnTo>
                    <a:pt x="430" y="128"/>
                  </a:lnTo>
                  <a:lnTo>
                    <a:pt x="379" y="120"/>
                  </a:lnTo>
                  <a:lnTo>
                    <a:pt x="329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7" name="Freeform 18"/>
            <p:cNvSpPr>
              <a:spLocks/>
            </p:cNvSpPr>
            <p:nvPr/>
          </p:nvSpPr>
          <p:spPr bwMode="auto">
            <a:xfrm>
              <a:off x="3863975" y="2159000"/>
              <a:ext cx="395288" cy="282575"/>
            </a:xfrm>
            <a:custGeom>
              <a:avLst/>
              <a:gdLst>
                <a:gd name="T0" fmla="*/ 708428500 w 202"/>
                <a:gd name="T1" fmla="*/ 277253171 h 144"/>
                <a:gd name="T2" fmla="*/ 677793680 w 202"/>
                <a:gd name="T3" fmla="*/ 184835447 h 144"/>
                <a:gd name="T4" fmla="*/ 677793680 w 202"/>
                <a:gd name="T5" fmla="*/ 61611162 h 144"/>
                <a:gd name="T6" fmla="*/ 578231983 w 202"/>
                <a:gd name="T7" fmla="*/ 0 h 144"/>
                <a:gd name="T8" fmla="*/ 482497926 w 202"/>
                <a:gd name="T9" fmla="*/ 0 h 144"/>
                <a:gd name="T10" fmla="*/ 417398689 w 202"/>
                <a:gd name="T11" fmla="*/ 0 h 144"/>
                <a:gd name="T12" fmla="*/ 321664632 w 202"/>
                <a:gd name="T13" fmla="*/ 0 h 144"/>
                <a:gd name="T14" fmla="*/ 321664632 w 202"/>
                <a:gd name="T15" fmla="*/ 30806562 h 144"/>
                <a:gd name="T16" fmla="*/ 321664632 w 202"/>
                <a:gd name="T17" fmla="*/ 0 h 144"/>
                <a:gd name="T18" fmla="*/ 256565394 w 202"/>
                <a:gd name="T19" fmla="*/ 30806562 h 144"/>
                <a:gd name="T20" fmla="*/ 225930574 w 202"/>
                <a:gd name="T21" fmla="*/ 92417724 h 144"/>
                <a:gd name="T22" fmla="*/ 191468114 w 202"/>
                <a:gd name="T23" fmla="*/ 154028885 h 144"/>
                <a:gd name="T24" fmla="*/ 61269640 w 202"/>
                <a:gd name="T25" fmla="*/ 154028885 h 144"/>
                <a:gd name="T26" fmla="*/ 61269640 w 202"/>
                <a:gd name="T27" fmla="*/ 215640047 h 144"/>
                <a:gd name="T28" fmla="*/ 0 w 202"/>
                <a:gd name="T29" fmla="*/ 277253171 h 144"/>
                <a:gd name="T30" fmla="*/ 126368877 w 202"/>
                <a:gd name="T31" fmla="*/ 462086656 h 144"/>
                <a:gd name="T32" fmla="*/ 256565394 w 202"/>
                <a:gd name="T33" fmla="*/ 369668932 h 144"/>
                <a:gd name="T34" fmla="*/ 352299452 w 202"/>
                <a:gd name="T35" fmla="*/ 431282056 h 144"/>
                <a:gd name="T36" fmla="*/ 386763869 w 202"/>
                <a:gd name="T37" fmla="*/ 523697817 h 144"/>
                <a:gd name="T38" fmla="*/ 451863106 w 202"/>
                <a:gd name="T39" fmla="*/ 523697817 h 144"/>
                <a:gd name="T40" fmla="*/ 513132746 w 202"/>
                <a:gd name="T41" fmla="*/ 554504379 h 144"/>
                <a:gd name="T42" fmla="*/ 547597163 w 202"/>
                <a:gd name="T43" fmla="*/ 554504379 h 144"/>
                <a:gd name="T44" fmla="*/ 547597163 w 202"/>
                <a:gd name="T45" fmla="*/ 554504379 h 144"/>
                <a:gd name="T46" fmla="*/ 643329263 w 202"/>
                <a:gd name="T47" fmla="*/ 492893218 h 144"/>
                <a:gd name="T48" fmla="*/ 739063320 w 202"/>
                <a:gd name="T49" fmla="*/ 462086656 h 144"/>
                <a:gd name="T50" fmla="*/ 773527737 w 202"/>
                <a:gd name="T51" fmla="*/ 338864332 h 144"/>
                <a:gd name="T52" fmla="*/ 708428500 w 202"/>
                <a:gd name="T53" fmla="*/ 277253171 h 144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202" h="144">
                  <a:moveTo>
                    <a:pt x="185" y="72"/>
                  </a:moveTo>
                  <a:lnTo>
                    <a:pt x="177" y="48"/>
                  </a:lnTo>
                  <a:lnTo>
                    <a:pt x="177" y="16"/>
                  </a:lnTo>
                  <a:lnTo>
                    <a:pt x="151" y="0"/>
                  </a:lnTo>
                  <a:lnTo>
                    <a:pt x="126" y="0"/>
                  </a:lnTo>
                  <a:lnTo>
                    <a:pt x="109" y="0"/>
                  </a:lnTo>
                  <a:lnTo>
                    <a:pt x="84" y="0"/>
                  </a:lnTo>
                  <a:lnTo>
                    <a:pt x="84" y="8"/>
                  </a:lnTo>
                  <a:lnTo>
                    <a:pt x="84" y="0"/>
                  </a:lnTo>
                  <a:lnTo>
                    <a:pt x="67" y="8"/>
                  </a:lnTo>
                  <a:lnTo>
                    <a:pt x="59" y="24"/>
                  </a:lnTo>
                  <a:lnTo>
                    <a:pt x="50" y="40"/>
                  </a:lnTo>
                  <a:lnTo>
                    <a:pt x="16" y="40"/>
                  </a:lnTo>
                  <a:lnTo>
                    <a:pt x="16" y="56"/>
                  </a:lnTo>
                  <a:lnTo>
                    <a:pt x="0" y="72"/>
                  </a:lnTo>
                  <a:lnTo>
                    <a:pt x="33" y="120"/>
                  </a:lnTo>
                  <a:lnTo>
                    <a:pt x="67" y="96"/>
                  </a:lnTo>
                  <a:lnTo>
                    <a:pt x="92" y="112"/>
                  </a:lnTo>
                  <a:lnTo>
                    <a:pt x="101" y="136"/>
                  </a:lnTo>
                  <a:lnTo>
                    <a:pt x="118" y="136"/>
                  </a:lnTo>
                  <a:lnTo>
                    <a:pt x="134" y="144"/>
                  </a:lnTo>
                  <a:lnTo>
                    <a:pt x="143" y="144"/>
                  </a:lnTo>
                  <a:lnTo>
                    <a:pt x="168" y="128"/>
                  </a:lnTo>
                  <a:lnTo>
                    <a:pt x="193" y="120"/>
                  </a:lnTo>
                  <a:lnTo>
                    <a:pt x="202" y="88"/>
                  </a:lnTo>
                  <a:lnTo>
                    <a:pt x="185" y="72"/>
                  </a:lnTo>
                  <a:close/>
                </a:path>
              </a:pathLst>
            </a:custGeom>
            <a:solidFill>
              <a:srgbClr val="C0504D"/>
            </a:solidFill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78" name="Freeform 19"/>
            <p:cNvSpPr>
              <a:spLocks/>
            </p:cNvSpPr>
            <p:nvPr/>
          </p:nvSpPr>
          <p:spPr bwMode="auto">
            <a:xfrm>
              <a:off x="3962400" y="1422400"/>
              <a:ext cx="1304925" cy="1992313"/>
            </a:xfrm>
            <a:custGeom>
              <a:avLst/>
              <a:gdLst>
                <a:gd name="T0" fmla="*/ 1293756723 w 666"/>
                <a:gd name="T1" fmla="*/ 369146577 h 1016"/>
                <a:gd name="T2" fmla="*/ 1616235824 w 666"/>
                <a:gd name="T3" fmla="*/ 92287625 h 1016"/>
                <a:gd name="T4" fmla="*/ 1036541506 w 666"/>
                <a:gd name="T5" fmla="*/ 92287625 h 1016"/>
                <a:gd name="T6" fmla="*/ 971277622 w 666"/>
                <a:gd name="T7" fmla="*/ 307622148 h 1016"/>
                <a:gd name="T8" fmla="*/ 775485970 w 666"/>
                <a:gd name="T9" fmla="*/ 522958631 h 1016"/>
                <a:gd name="T10" fmla="*/ 648798521 w 666"/>
                <a:gd name="T11" fmla="*/ 769056349 h 1016"/>
                <a:gd name="T12" fmla="*/ 775485970 w 666"/>
                <a:gd name="T13" fmla="*/ 892105208 h 1016"/>
                <a:gd name="T14" fmla="*/ 648798521 w 666"/>
                <a:gd name="T15" fmla="*/ 1230488590 h 1016"/>
                <a:gd name="T16" fmla="*/ 714062406 w 666"/>
                <a:gd name="T17" fmla="*/ 1322776215 h 1016"/>
                <a:gd name="T18" fmla="*/ 875300976 w 666"/>
                <a:gd name="T19" fmla="*/ 1230488590 h 1016"/>
                <a:gd name="T20" fmla="*/ 714062406 w 666"/>
                <a:gd name="T21" fmla="*/ 1630398362 h 1016"/>
                <a:gd name="T22" fmla="*/ 906013738 w 666"/>
                <a:gd name="T23" fmla="*/ 1784208456 h 1016"/>
                <a:gd name="T24" fmla="*/ 1163228955 w 666"/>
                <a:gd name="T25" fmla="*/ 1722684026 h 1016"/>
                <a:gd name="T26" fmla="*/ 1101805390 w 666"/>
                <a:gd name="T27" fmla="*/ 1907257315 h 1016"/>
                <a:gd name="T28" fmla="*/ 1263043961 w 666"/>
                <a:gd name="T29" fmla="*/ 2147483646 h 1016"/>
                <a:gd name="T30" fmla="*/ 1132516193 w 666"/>
                <a:gd name="T31" fmla="*/ 2147483646 h 1016"/>
                <a:gd name="T32" fmla="*/ 775485970 w 666"/>
                <a:gd name="T33" fmla="*/ 2147483646 h 1016"/>
                <a:gd name="T34" fmla="*/ 614245440 w 666"/>
                <a:gd name="T35" fmla="*/ 2147483646 h 1016"/>
                <a:gd name="T36" fmla="*/ 810037092 w 666"/>
                <a:gd name="T37" fmla="*/ 2147483646 h 1016"/>
                <a:gd name="T38" fmla="*/ 387742985 w 666"/>
                <a:gd name="T39" fmla="*/ 2147483646 h 1016"/>
                <a:gd name="T40" fmla="*/ 387742985 w 666"/>
                <a:gd name="T41" fmla="*/ 2147483646 h 1016"/>
                <a:gd name="T42" fmla="*/ 648798521 w 666"/>
                <a:gd name="T43" fmla="*/ 2147483646 h 1016"/>
                <a:gd name="T44" fmla="*/ 840749854 w 666"/>
                <a:gd name="T45" fmla="*/ 2147483646 h 1016"/>
                <a:gd name="T46" fmla="*/ 1132516193 w 666"/>
                <a:gd name="T47" fmla="*/ 2147483646 h 1016"/>
                <a:gd name="T48" fmla="*/ 875300976 w 666"/>
                <a:gd name="T49" fmla="*/ 2147483646 h 1016"/>
                <a:gd name="T50" fmla="*/ 487557991 w 666"/>
                <a:gd name="T51" fmla="*/ 2147483646 h 1016"/>
                <a:gd name="T52" fmla="*/ 0 w 666"/>
                <a:gd name="T53" fmla="*/ 2147483646 h 1016"/>
                <a:gd name="T54" fmla="*/ 195791652 w 666"/>
                <a:gd name="T55" fmla="*/ 2147483646 h 1016"/>
                <a:gd name="T56" fmla="*/ 357030223 w 666"/>
                <a:gd name="T57" fmla="*/ 2147483646 h 1016"/>
                <a:gd name="T58" fmla="*/ 840749854 w 666"/>
                <a:gd name="T59" fmla="*/ 2147483646 h 1016"/>
                <a:gd name="T60" fmla="*/ 1293756723 w 666"/>
                <a:gd name="T61" fmla="*/ 2147483646 h 1016"/>
                <a:gd name="T62" fmla="*/ 1616235824 w 666"/>
                <a:gd name="T63" fmla="*/ 2147483646 h 1016"/>
                <a:gd name="T64" fmla="*/ 2147483646 w 666"/>
                <a:gd name="T65" fmla="*/ 2147483646 h 1016"/>
                <a:gd name="T66" fmla="*/ 2147483646 w 666"/>
                <a:gd name="T67" fmla="*/ 2147483646 h 1016"/>
                <a:gd name="T68" fmla="*/ 2147483646 w 666"/>
                <a:gd name="T69" fmla="*/ 2147483646 h 1016"/>
                <a:gd name="T70" fmla="*/ 2147483646 w 666"/>
                <a:gd name="T71" fmla="*/ 2147483646 h 1016"/>
                <a:gd name="T72" fmla="*/ 2147483646 w 666"/>
                <a:gd name="T73" fmla="*/ 2147483646 h 1016"/>
                <a:gd name="T74" fmla="*/ 2069242693 w 666"/>
                <a:gd name="T75" fmla="*/ 2147483646 h 1016"/>
                <a:gd name="T76" fmla="*/ 2007817169 w 666"/>
                <a:gd name="T77" fmla="*/ 2147483646 h 1016"/>
                <a:gd name="T78" fmla="*/ 2069242693 w 666"/>
                <a:gd name="T79" fmla="*/ 2147483646 h 1016"/>
                <a:gd name="T80" fmla="*/ 1842738279 w 666"/>
                <a:gd name="T81" fmla="*/ 1968781744 h 1016"/>
                <a:gd name="T82" fmla="*/ 1746763592 w 666"/>
                <a:gd name="T83" fmla="*/ 1507349503 h 1016"/>
                <a:gd name="T84" fmla="*/ 1585523062 w 666"/>
                <a:gd name="T85" fmla="*/ 1322776215 h 1016"/>
                <a:gd name="T86" fmla="*/ 1293756723 w 666"/>
                <a:gd name="T87" fmla="*/ 1230488590 h 1016"/>
                <a:gd name="T88" fmla="*/ 1489548375 w 666"/>
                <a:gd name="T89" fmla="*/ 1076678497 h 1016"/>
                <a:gd name="T90" fmla="*/ 1716050830 w 666"/>
                <a:gd name="T91" fmla="*/ 861342013 h 1016"/>
                <a:gd name="T92" fmla="*/ 1877291360 w 666"/>
                <a:gd name="T93" fmla="*/ 553719866 h 1016"/>
                <a:gd name="T94" fmla="*/ 1454995294 w 666"/>
                <a:gd name="T95" fmla="*/ 461434202 h 101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66" h="1016">
                  <a:moveTo>
                    <a:pt x="329" y="128"/>
                  </a:moveTo>
                  <a:lnTo>
                    <a:pt x="354" y="104"/>
                  </a:lnTo>
                  <a:lnTo>
                    <a:pt x="337" y="96"/>
                  </a:lnTo>
                  <a:lnTo>
                    <a:pt x="388" y="64"/>
                  </a:lnTo>
                  <a:lnTo>
                    <a:pt x="413" y="56"/>
                  </a:lnTo>
                  <a:lnTo>
                    <a:pt x="421" y="24"/>
                  </a:lnTo>
                  <a:lnTo>
                    <a:pt x="320" y="16"/>
                  </a:lnTo>
                  <a:lnTo>
                    <a:pt x="287" y="0"/>
                  </a:lnTo>
                  <a:lnTo>
                    <a:pt x="270" y="24"/>
                  </a:lnTo>
                  <a:lnTo>
                    <a:pt x="253" y="40"/>
                  </a:lnTo>
                  <a:lnTo>
                    <a:pt x="245" y="56"/>
                  </a:lnTo>
                  <a:lnTo>
                    <a:pt x="253" y="80"/>
                  </a:lnTo>
                  <a:lnTo>
                    <a:pt x="219" y="88"/>
                  </a:lnTo>
                  <a:lnTo>
                    <a:pt x="202" y="104"/>
                  </a:lnTo>
                  <a:lnTo>
                    <a:pt x="202" y="136"/>
                  </a:lnTo>
                  <a:lnTo>
                    <a:pt x="202" y="160"/>
                  </a:lnTo>
                  <a:lnTo>
                    <a:pt x="186" y="184"/>
                  </a:lnTo>
                  <a:lnTo>
                    <a:pt x="169" y="200"/>
                  </a:lnTo>
                  <a:lnTo>
                    <a:pt x="135" y="248"/>
                  </a:lnTo>
                  <a:lnTo>
                    <a:pt x="160" y="256"/>
                  </a:lnTo>
                  <a:lnTo>
                    <a:pt x="202" y="232"/>
                  </a:lnTo>
                  <a:lnTo>
                    <a:pt x="186" y="264"/>
                  </a:lnTo>
                  <a:lnTo>
                    <a:pt x="177" y="296"/>
                  </a:lnTo>
                  <a:lnTo>
                    <a:pt x="169" y="320"/>
                  </a:lnTo>
                  <a:lnTo>
                    <a:pt x="143" y="376"/>
                  </a:lnTo>
                  <a:lnTo>
                    <a:pt x="169" y="376"/>
                  </a:lnTo>
                  <a:lnTo>
                    <a:pt x="186" y="344"/>
                  </a:lnTo>
                  <a:lnTo>
                    <a:pt x="202" y="304"/>
                  </a:lnTo>
                  <a:lnTo>
                    <a:pt x="211" y="328"/>
                  </a:lnTo>
                  <a:lnTo>
                    <a:pt x="228" y="320"/>
                  </a:lnTo>
                  <a:lnTo>
                    <a:pt x="219" y="344"/>
                  </a:lnTo>
                  <a:lnTo>
                    <a:pt x="228" y="360"/>
                  </a:lnTo>
                  <a:lnTo>
                    <a:pt x="186" y="424"/>
                  </a:lnTo>
                  <a:lnTo>
                    <a:pt x="194" y="472"/>
                  </a:lnTo>
                  <a:lnTo>
                    <a:pt x="202" y="440"/>
                  </a:lnTo>
                  <a:lnTo>
                    <a:pt x="236" y="464"/>
                  </a:lnTo>
                  <a:lnTo>
                    <a:pt x="253" y="456"/>
                  </a:lnTo>
                  <a:lnTo>
                    <a:pt x="278" y="464"/>
                  </a:lnTo>
                  <a:lnTo>
                    <a:pt x="303" y="448"/>
                  </a:lnTo>
                  <a:lnTo>
                    <a:pt x="329" y="456"/>
                  </a:lnTo>
                  <a:lnTo>
                    <a:pt x="295" y="480"/>
                  </a:lnTo>
                  <a:lnTo>
                    <a:pt x="287" y="496"/>
                  </a:lnTo>
                  <a:lnTo>
                    <a:pt x="312" y="544"/>
                  </a:lnTo>
                  <a:lnTo>
                    <a:pt x="329" y="544"/>
                  </a:lnTo>
                  <a:lnTo>
                    <a:pt x="329" y="576"/>
                  </a:lnTo>
                  <a:lnTo>
                    <a:pt x="320" y="576"/>
                  </a:lnTo>
                  <a:lnTo>
                    <a:pt x="312" y="632"/>
                  </a:lnTo>
                  <a:lnTo>
                    <a:pt x="295" y="648"/>
                  </a:lnTo>
                  <a:lnTo>
                    <a:pt x="287" y="640"/>
                  </a:lnTo>
                  <a:lnTo>
                    <a:pt x="236" y="640"/>
                  </a:lnTo>
                  <a:lnTo>
                    <a:pt x="202" y="624"/>
                  </a:lnTo>
                  <a:lnTo>
                    <a:pt x="186" y="632"/>
                  </a:lnTo>
                  <a:lnTo>
                    <a:pt x="202" y="648"/>
                  </a:lnTo>
                  <a:lnTo>
                    <a:pt x="160" y="680"/>
                  </a:lnTo>
                  <a:lnTo>
                    <a:pt x="177" y="688"/>
                  </a:lnTo>
                  <a:lnTo>
                    <a:pt x="202" y="680"/>
                  </a:lnTo>
                  <a:lnTo>
                    <a:pt x="211" y="744"/>
                  </a:lnTo>
                  <a:lnTo>
                    <a:pt x="169" y="760"/>
                  </a:lnTo>
                  <a:lnTo>
                    <a:pt x="143" y="768"/>
                  </a:lnTo>
                  <a:lnTo>
                    <a:pt x="101" y="776"/>
                  </a:lnTo>
                  <a:lnTo>
                    <a:pt x="84" y="784"/>
                  </a:lnTo>
                  <a:lnTo>
                    <a:pt x="93" y="792"/>
                  </a:lnTo>
                  <a:lnTo>
                    <a:pt x="101" y="808"/>
                  </a:lnTo>
                  <a:lnTo>
                    <a:pt x="135" y="824"/>
                  </a:lnTo>
                  <a:lnTo>
                    <a:pt x="152" y="808"/>
                  </a:lnTo>
                  <a:lnTo>
                    <a:pt x="169" y="824"/>
                  </a:lnTo>
                  <a:lnTo>
                    <a:pt x="160" y="840"/>
                  </a:lnTo>
                  <a:lnTo>
                    <a:pt x="194" y="840"/>
                  </a:lnTo>
                  <a:lnTo>
                    <a:pt x="219" y="864"/>
                  </a:lnTo>
                  <a:lnTo>
                    <a:pt x="261" y="864"/>
                  </a:lnTo>
                  <a:lnTo>
                    <a:pt x="278" y="856"/>
                  </a:lnTo>
                  <a:lnTo>
                    <a:pt x="295" y="848"/>
                  </a:lnTo>
                  <a:lnTo>
                    <a:pt x="270" y="872"/>
                  </a:lnTo>
                  <a:lnTo>
                    <a:pt x="261" y="888"/>
                  </a:lnTo>
                  <a:lnTo>
                    <a:pt x="228" y="896"/>
                  </a:lnTo>
                  <a:lnTo>
                    <a:pt x="160" y="888"/>
                  </a:lnTo>
                  <a:lnTo>
                    <a:pt x="152" y="896"/>
                  </a:lnTo>
                  <a:lnTo>
                    <a:pt x="127" y="904"/>
                  </a:lnTo>
                  <a:lnTo>
                    <a:pt x="110" y="928"/>
                  </a:lnTo>
                  <a:lnTo>
                    <a:pt x="42" y="976"/>
                  </a:lnTo>
                  <a:lnTo>
                    <a:pt x="0" y="984"/>
                  </a:lnTo>
                  <a:lnTo>
                    <a:pt x="9" y="992"/>
                  </a:lnTo>
                  <a:lnTo>
                    <a:pt x="34" y="992"/>
                  </a:lnTo>
                  <a:lnTo>
                    <a:pt x="51" y="1016"/>
                  </a:lnTo>
                  <a:lnTo>
                    <a:pt x="68" y="1008"/>
                  </a:lnTo>
                  <a:lnTo>
                    <a:pt x="68" y="992"/>
                  </a:lnTo>
                  <a:lnTo>
                    <a:pt x="93" y="976"/>
                  </a:lnTo>
                  <a:lnTo>
                    <a:pt x="143" y="976"/>
                  </a:lnTo>
                  <a:lnTo>
                    <a:pt x="169" y="1008"/>
                  </a:lnTo>
                  <a:lnTo>
                    <a:pt x="219" y="960"/>
                  </a:lnTo>
                  <a:lnTo>
                    <a:pt x="261" y="952"/>
                  </a:lnTo>
                  <a:lnTo>
                    <a:pt x="295" y="976"/>
                  </a:lnTo>
                  <a:lnTo>
                    <a:pt x="337" y="984"/>
                  </a:lnTo>
                  <a:lnTo>
                    <a:pt x="346" y="968"/>
                  </a:lnTo>
                  <a:lnTo>
                    <a:pt x="388" y="968"/>
                  </a:lnTo>
                  <a:lnTo>
                    <a:pt x="421" y="968"/>
                  </a:lnTo>
                  <a:lnTo>
                    <a:pt x="472" y="968"/>
                  </a:lnTo>
                  <a:lnTo>
                    <a:pt x="506" y="984"/>
                  </a:lnTo>
                  <a:lnTo>
                    <a:pt x="573" y="968"/>
                  </a:lnTo>
                  <a:lnTo>
                    <a:pt x="590" y="952"/>
                  </a:lnTo>
                  <a:lnTo>
                    <a:pt x="624" y="952"/>
                  </a:lnTo>
                  <a:lnTo>
                    <a:pt x="624" y="928"/>
                  </a:lnTo>
                  <a:lnTo>
                    <a:pt x="565" y="912"/>
                  </a:lnTo>
                  <a:lnTo>
                    <a:pt x="590" y="896"/>
                  </a:lnTo>
                  <a:lnTo>
                    <a:pt x="590" y="872"/>
                  </a:lnTo>
                  <a:lnTo>
                    <a:pt x="624" y="872"/>
                  </a:lnTo>
                  <a:lnTo>
                    <a:pt x="624" y="856"/>
                  </a:lnTo>
                  <a:lnTo>
                    <a:pt x="649" y="840"/>
                  </a:lnTo>
                  <a:lnTo>
                    <a:pt x="657" y="816"/>
                  </a:lnTo>
                  <a:lnTo>
                    <a:pt x="666" y="800"/>
                  </a:lnTo>
                  <a:lnTo>
                    <a:pt x="666" y="760"/>
                  </a:lnTo>
                  <a:lnTo>
                    <a:pt x="582" y="728"/>
                  </a:lnTo>
                  <a:lnTo>
                    <a:pt x="565" y="744"/>
                  </a:lnTo>
                  <a:lnTo>
                    <a:pt x="539" y="728"/>
                  </a:lnTo>
                  <a:lnTo>
                    <a:pt x="573" y="704"/>
                  </a:lnTo>
                  <a:lnTo>
                    <a:pt x="556" y="656"/>
                  </a:lnTo>
                  <a:lnTo>
                    <a:pt x="523" y="632"/>
                  </a:lnTo>
                  <a:lnTo>
                    <a:pt x="548" y="632"/>
                  </a:lnTo>
                  <a:lnTo>
                    <a:pt x="539" y="592"/>
                  </a:lnTo>
                  <a:lnTo>
                    <a:pt x="539" y="576"/>
                  </a:lnTo>
                  <a:lnTo>
                    <a:pt x="531" y="560"/>
                  </a:lnTo>
                  <a:lnTo>
                    <a:pt x="523" y="536"/>
                  </a:lnTo>
                  <a:lnTo>
                    <a:pt x="480" y="512"/>
                  </a:lnTo>
                  <a:lnTo>
                    <a:pt x="472" y="480"/>
                  </a:lnTo>
                  <a:lnTo>
                    <a:pt x="455" y="440"/>
                  </a:lnTo>
                  <a:lnTo>
                    <a:pt x="455" y="392"/>
                  </a:lnTo>
                  <a:lnTo>
                    <a:pt x="447" y="376"/>
                  </a:lnTo>
                  <a:lnTo>
                    <a:pt x="421" y="352"/>
                  </a:lnTo>
                  <a:lnTo>
                    <a:pt x="413" y="344"/>
                  </a:lnTo>
                  <a:lnTo>
                    <a:pt x="396" y="328"/>
                  </a:lnTo>
                  <a:lnTo>
                    <a:pt x="362" y="328"/>
                  </a:lnTo>
                  <a:lnTo>
                    <a:pt x="337" y="320"/>
                  </a:lnTo>
                  <a:lnTo>
                    <a:pt x="371" y="312"/>
                  </a:lnTo>
                  <a:lnTo>
                    <a:pt x="396" y="304"/>
                  </a:lnTo>
                  <a:lnTo>
                    <a:pt x="388" y="280"/>
                  </a:lnTo>
                  <a:lnTo>
                    <a:pt x="421" y="264"/>
                  </a:lnTo>
                  <a:lnTo>
                    <a:pt x="421" y="248"/>
                  </a:lnTo>
                  <a:lnTo>
                    <a:pt x="447" y="224"/>
                  </a:lnTo>
                  <a:lnTo>
                    <a:pt x="455" y="192"/>
                  </a:lnTo>
                  <a:lnTo>
                    <a:pt x="489" y="168"/>
                  </a:lnTo>
                  <a:lnTo>
                    <a:pt x="489" y="144"/>
                  </a:lnTo>
                  <a:lnTo>
                    <a:pt x="447" y="144"/>
                  </a:lnTo>
                  <a:lnTo>
                    <a:pt x="430" y="128"/>
                  </a:lnTo>
                  <a:lnTo>
                    <a:pt x="379" y="120"/>
                  </a:lnTo>
                  <a:lnTo>
                    <a:pt x="329" y="128"/>
                  </a:lnTo>
                  <a:close/>
                </a:path>
              </a:pathLst>
            </a:custGeom>
            <a:solidFill>
              <a:schemeClr val="accent2"/>
            </a:solidFill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79" name="Freeform 21"/>
            <p:cNvSpPr>
              <a:spLocks/>
            </p:cNvSpPr>
            <p:nvPr/>
          </p:nvSpPr>
          <p:spPr bwMode="auto">
            <a:xfrm>
              <a:off x="6556375" y="2300288"/>
              <a:ext cx="131763" cy="125412"/>
            </a:xfrm>
            <a:custGeom>
              <a:avLst/>
              <a:gdLst>
                <a:gd name="T0" fmla="*/ 0 w 67"/>
                <a:gd name="T1" fmla="*/ 92158224 h 64"/>
                <a:gd name="T2" fmla="*/ 65747770 w 67"/>
                <a:gd name="T3" fmla="*/ 215034551 h 64"/>
                <a:gd name="T4" fmla="*/ 197245278 w 67"/>
                <a:gd name="T5" fmla="*/ 245752652 h 64"/>
                <a:gd name="T6" fmla="*/ 259126689 w 67"/>
                <a:gd name="T7" fmla="*/ 184314489 h 64"/>
                <a:gd name="T8" fmla="*/ 228185983 w 67"/>
                <a:gd name="T9" fmla="*/ 0 h 64"/>
                <a:gd name="T10" fmla="*/ 0 w 67"/>
                <a:gd name="T11" fmla="*/ 30720061 h 64"/>
                <a:gd name="T12" fmla="*/ 0 w 67"/>
                <a:gd name="T13" fmla="*/ 92158224 h 6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67" h="64">
                  <a:moveTo>
                    <a:pt x="0" y="24"/>
                  </a:moveTo>
                  <a:lnTo>
                    <a:pt x="17" y="56"/>
                  </a:lnTo>
                  <a:lnTo>
                    <a:pt x="51" y="64"/>
                  </a:lnTo>
                  <a:lnTo>
                    <a:pt x="67" y="48"/>
                  </a:lnTo>
                  <a:lnTo>
                    <a:pt x="59" y="0"/>
                  </a:lnTo>
                  <a:lnTo>
                    <a:pt x="0" y="8"/>
                  </a:lnTo>
                  <a:lnTo>
                    <a:pt x="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0" name="Freeform 23"/>
            <p:cNvSpPr>
              <a:spLocks/>
            </p:cNvSpPr>
            <p:nvPr/>
          </p:nvSpPr>
          <p:spPr bwMode="auto">
            <a:xfrm>
              <a:off x="6556375" y="2300288"/>
              <a:ext cx="131763" cy="125412"/>
            </a:xfrm>
            <a:custGeom>
              <a:avLst/>
              <a:gdLst>
                <a:gd name="T0" fmla="*/ 0 w 67"/>
                <a:gd name="T1" fmla="*/ 92158224 h 64"/>
                <a:gd name="T2" fmla="*/ 65747770 w 67"/>
                <a:gd name="T3" fmla="*/ 215034551 h 64"/>
                <a:gd name="T4" fmla="*/ 197245278 w 67"/>
                <a:gd name="T5" fmla="*/ 245752652 h 64"/>
                <a:gd name="T6" fmla="*/ 259126689 w 67"/>
                <a:gd name="T7" fmla="*/ 184314489 h 64"/>
                <a:gd name="T8" fmla="*/ 228185983 w 67"/>
                <a:gd name="T9" fmla="*/ 0 h 64"/>
                <a:gd name="T10" fmla="*/ 0 w 67"/>
                <a:gd name="T11" fmla="*/ 30720061 h 6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7" h="64">
                  <a:moveTo>
                    <a:pt x="0" y="24"/>
                  </a:moveTo>
                  <a:lnTo>
                    <a:pt x="17" y="56"/>
                  </a:lnTo>
                  <a:lnTo>
                    <a:pt x="51" y="64"/>
                  </a:lnTo>
                  <a:lnTo>
                    <a:pt x="67" y="48"/>
                  </a:lnTo>
                  <a:lnTo>
                    <a:pt x="59" y="0"/>
                  </a:lnTo>
                  <a:lnTo>
                    <a:pt x="0" y="8"/>
                  </a:lnTo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81" name="Freeform 24"/>
            <p:cNvSpPr>
              <a:spLocks/>
            </p:cNvSpPr>
            <p:nvPr/>
          </p:nvSpPr>
          <p:spPr bwMode="auto">
            <a:xfrm>
              <a:off x="6556375" y="2300288"/>
              <a:ext cx="131763" cy="125412"/>
            </a:xfrm>
            <a:custGeom>
              <a:avLst/>
              <a:gdLst>
                <a:gd name="T0" fmla="*/ 0 w 67"/>
                <a:gd name="T1" fmla="*/ 92158224 h 64"/>
                <a:gd name="T2" fmla="*/ 65747770 w 67"/>
                <a:gd name="T3" fmla="*/ 215034551 h 64"/>
                <a:gd name="T4" fmla="*/ 197245278 w 67"/>
                <a:gd name="T5" fmla="*/ 245752652 h 64"/>
                <a:gd name="T6" fmla="*/ 259126689 w 67"/>
                <a:gd name="T7" fmla="*/ 184314489 h 64"/>
                <a:gd name="T8" fmla="*/ 228185983 w 67"/>
                <a:gd name="T9" fmla="*/ 0 h 64"/>
                <a:gd name="T10" fmla="*/ 0 w 67"/>
                <a:gd name="T11" fmla="*/ 30720061 h 6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7" h="64">
                  <a:moveTo>
                    <a:pt x="0" y="24"/>
                  </a:moveTo>
                  <a:lnTo>
                    <a:pt x="17" y="56"/>
                  </a:lnTo>
                  <a:lnTo>
                    <a:pt x="51" y="64"/>
                  </a:lnTo>
                  <a:lnTo>
                    <a:pt x="67" y="48"/>
                  </a:lnTo>
                  <a:lnTo>
                    <a:pt x="59" y="0"/>
                  </a:lnTo>
                  <a:lnTo>
                    <a:pt x="0" y="8"/>
                  </a:lnTo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82" name="Freeform 25"/>
            <p:cNvSpPr>
              <a:spLocks/>
            </p:cNvSpPr>
            <p:nvPr/>
          </p:nvSpPr>
          <p:spPr bwMode="auto">
            <a:xfrm>
              <a:off x="6738938" y="2174875"/>
              <a:ext cx="214312" cy="346075"/>
            </a:xfrm>
            <a:custGeom>
              <a:avLst/>
              <a:gdLst>
                <a:gd name="T0" fmla="*/ 0 w 109"/>
                <a:gd name="T1" fmla="*/ 649567044 h 176"/>
                <a:gd name="T2" fmla="*/ 193289762 w 109"/>
                <a:gd name="T3" fmla="*/ 680499464 h 176"/>
                <a:gd name="T4" fmla="*/ 293802090 w 109"/>
                <a:gd name="T5" fmla="*/ 556771752 h 176"/>
                <a:gd name="T6" fmla="*/ 293802090 w 109"/>
                <a:gd name="T7" fmla="*/ 433046007 h 176"/>
                <a:gd name="T8" fmla="*/ 421372783 w 109"/>
                <a:gd name="T9" fmla="*/ 371181168 h 176"/>
                <a:gd name="T10" fmla="*/ 355653713 w 109"/>
                <a:gd name="T11" fmla="*/ 278385876 h 176"/>
                <a:gd name="T12" fmla="*/ 421372783 w 109"/>
                <a:gd name="T13" fmla="*/ 247453457 h 176"/>
                <a:gd name="T14" fmla="*/ 390446972 w 109"/>
                <a:gd name="T15" fmla="*/ 30932419 h 176"/>
                <a:gd name="T16" fmla="*/ 324727902 w 109"/>
                <a:gd name="T17" fmla="*/ 0 h 176"/>
                <a:gd name="T18" fmla="*/ 259008832 w 109"/>
                <a:gd name="T19" fmla="*/ 61862873 h 176"/>
                <a:gd name="T20" fmla="*/ 228083021 w 109"/>
                <a:gd name="T21" fmla="*/ 185590584 h 176"/>
                <a:gd name="T22" fmla="*/ 162363951 w 109"/>
                <a:gd name="T23" fmla="*/ 61862873 h 176"/>
                <a:gd name="T24" fmla="*/ 30925811 w 109"/>
                <a:gd name="T25" fmla="*/ 154658165 h 176"/>
                <a:gd name="T26" fmla="*/ 0 w 109"/>
                <a:gd name="T27" fmla="*/ 185590584 h 176"/>
                <a:gd name="T28" fmla="*/ 30925811 w 109"/>
                <a:gd name="T29" fmla="*/ 278385876 h 176"/>
                <a:gd name="T30" fmla="*/ 162363951 w 109"/>
                <a:gd name="T31" fmla="*/ 340250715 h 176"/>
                <a:gd name="T32" fmla="*/ 193289762 w 109"/>
                <a:gd name="T33" fmla="*/ 433046007 h 176"/>
                <a:gd name="T34" fmla="*/ 127570693 w 109"/>
                <a:gd name="T35" fmla="*/ 556771752 h 176"/>
                <a:gd name="T36" fmla="*/ 30925811 w 109"/>
                <a:gd name="T37" fmla="*/ 525841299 h 176"/>
                <a:gd name="T38" fmla="*/ 0 w 109"/>
                <a:gd name="T39" fmla="*/ 649567044 h 17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09" h="176">
                  <a:moveTo>
                    <a:pt x="0" y="168"/>
                  </a:moveTo>
                  <a:lnTo>
                    <a:pt x="50" y="176"/>
                  </a:lnTo>
                  <a:lnTo>
                    <a:pt x="76" y="144"/>
                  </a:lnTo>
                  <a:lnTo>
                    <a:pt x="76" y="112"/>
                  </a:lnTo>
                  <a:lnTo>
                    <a:pt x="109" y="96"/>
                  </a:lnTo>
                  <a:lnTo>
                    <a:pt x="92" y="72"/>
                  </a:lnTo>
                  <a:lnTo>
                    <a:pt x="109" y="64"/>
                  </a:lnTo>
                  <a:lnTo>
                    <a:pt x="101" y="8"/>
                  </a:lnTo>
                  <a:lnTo>
                    <a:pt x="84" y="0"/>
                  </a:lnTo>
                  <a:lnTo>
                    <a:pt x="67" y="16"/>
                  </a:lnTo>
                  <a:lnTo>
                    <a:pt x="59" y="48"/>
                  </a:lnTo>
                  <a:lnTo>
                    <a:pt x="42" y="16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8" y="72"/>
                  </a:lnTo>
                  <a:lnTo>
                    <a:pt x="42" y="88"/>
                  </a:lnTo>
                  <a:lnTo>
                    <a:pt x="50" y="112"/>
                  </a:lnTo>
                  <a:lnTo>
                    <a:pt x="33" y="144"/>
                  </a:lnTo>
                  <a:lnTo>
                    <a:pt x="8" y="136"/>
                  </a:lnTo>
                  <a:lnTo>
                    <a:pt x="0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3" name="Freeform 26" descr="Small grid"/>
            <p:cNvSpPr>
              <a:spLocks/>
            </p:cNvSpPr>
            <p:nvPr/>
          </p:nvSpPr>
          <p:spPr bwMode="auto">
            <a:xfrm>
              <a:off x="7119938" y="6348413"/>
              <a:ext cx="642937" cy="407987"/>
            </a:xfrm>
            <a:custGeom>
              <a:avLst/>
              <a:gdLst>
                <a:gd name="T0" fmla="*/ 0 w 328"/>
                <a:gd name="T1" fmla="*/ 307790885 h 208"/>
                <a:gd name="T2" fmla="*/ 0 w 328"/>
                <a:gd name="T3" fmla="*/ 215454404 h 208"/>
                <a:gd name="T4" fmla="*/ 96056356 w 328"/>
                <a:gd name="T5" fmla="*/ 123115962 h 208"/>
                <a:gd name="T6" fmla="*/ 192114672 w 328"/>
                <a:gd name="T7" fmla="*/ 184674923 h 208"/>
                <a:gd name="T8" fmla="*/ 257433543 w 328"/>
                <a:gd name="T9" fmla="*/ 123115962 h 208"/>
                <a:gd name="T10" fmla="*/ 353489899 w 328"/>
                <a:gd name="T11" fmla="*/ 92336481 h 208"/>
                <a:gd name="T12" fmla="*/ 388071285 w 328"/>
                <a:gd name="T13" fmla="*/ 123115962 h 208"/>
                <a:gd name="T14" fmla="*/ 449546255 w 328"/>
                <a:gd name="T15" fmla="*/ 153895442 h 208"/>
                <a:gd name="T16" fmla="*/ 514865126 w 328"/>
                <a:gd name="T17" fmla="*/ 184674923 h 208"/>
                <a:gd name="T18" fmla="*/ 614765382 w 328"/>
                <a:gd name="T19" fmla="*/ 153895442 h 208"/>
                <a:gd name="T20" fmla="*/ 806878094 w 328"/>
                <a:gd name="T21" fmla="*/ 153895442 h 208"/>
                <a:gd name="T22" fmla="*/ 902936410 w 328"/>
                <a:gd name="T23" fmla="*/ 123115962 h 208"/>
                <a:gd name="T24" fmla="*/ 968255281 w 328"/>
                <a:gd name="T25" fmla="*/ 61558962 h 208"/>
                <a:gd name="T26" fmla="*/ 1002834707 w 328"/>
                <a:gd name="T27" fmla="*/ 61558962 h 208"/>
                <a:gd name="T28" fmla="*/ 1098893023 w 328"/>
                <a:gd name="T29" fmla="*/ 92336481 h 208"/>
                <a:gd name="T30" fmla="*/ 1129630508 w 328"/>
                <a:gd name="T31" fmla="*/ 30779481 h 208"/>
                <a:gd name="T32" fmla="*/ 1229530765 w 328"/>
                <a:gd name="T33" fmla="*/ 0 h 208"/>
                <a:gd name="T34" fmla="*/ 1260268250 w 328"/>
                <a:gd name="T35" fmla="*/ 61558962 h 208"/>
                <a:gd name="T36" fmla="*/ 1194949379 w 328"/>
                <a:gd name="T37" fmla="*/ 215454404 h 208"/>
                <a:gd name="T38" fmla="*/ 1164211894 w 328"/>
                <a:gd name="T39" fmla="*/ 307790885 h 208"/>
                <a:gd name="T40" fmla="*/ 1098893023 w 328"/>
                <a:gd name="T41" fmla="*/ 400129327 h 208"/>
                <a:gd name="T42" fmla="*/ 1098893023 w 328"/>
                <a:gd name="T43" fmla="*/ 430906847 h 208"/>
                <a:gd name="T44" fmla="*/ 1164211894 w 328"/>
                <a:gd name="T45" fmla="*/ 492465808 h 208"/>
                <a:gd name="T46" fmla="*/ 1229530765 w 328"/>
                <a:gd name="T47" fmla="*/ 615581770 h 208"/>
                <a:gd name="T48" fmla="*/ 1164211894 w 328"/>
                <a:gd name="T49" fmla="*/ 677140731 h 208"/>
                <a:gd name="T50" fmla="*/ 1164211894 w 328"/>
                <a:gd name="T51" fmla="*/ 800256693 h 208"/>
                <a:gd name="T52" fmla="*/ 1033574152 w 328"/>
                <a:gd name="T53" fmla="*/ 769477212 h 208"/>
                <a:gd name="T54" fmla="*/ 872196965 w 328"/>
                <a:gd name="T55" fmla="*/ 738697732 h 208"/>
                <a:gd name="T56" fmla="*/ 776140609 w 328"/>
                <a:gd name="T57" fmla="*/ 584802289 h 208"/>
                <a:gd name="T58" fmla="*/ 645502867 w 328"/>
                <a:gd name="T59" fmla="*/ 615581770 h 208"/>
                <a:gd name="T60" fmla="*/ 549446512 w 328"/>
                <a:gd name="T61" fmla="*/ 554024770 h 208"/>
                <a:gd name="T62" fmla="*/ 484127641 w 328"/>
                <a:gd name="T63" fmla="*/ 492465808 h 208"/>
                <a:gd name="T64" fmla="*/ 418808770 w 328"/>
                <a:gd name="T65" fmla="*/ 492465808 h 208"/>
                <a:gd name="T66" fmla="*/ 322752414 w 328"/>
                <a:gd name="T67" fmla="*/ 430906847 h 208"/>
                <a:gd name="T68" fmla="*/ 257433543 w 328"/>
                <a:gd name="T69" fmla="*/ 430906847 h 208"/>
                <a:gd name="T70" fmla="*/ 192114672 w 328"/>
                <a:gd name="T71" fmla="*/ 369349847 h 208"/>
                <a:gd name="T72" fmla="*/ 96056356 w 328"/>
                <a:gd name="T73" fmla="*/ 400129327 h 208"/>
                <a:gd name="T74" fmla="*/ 0 w 328"/>
                <a:gd name="T75" fmla="*/ 307790885 h 20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28" h="208">
                  <a:moveTo>
                    <a:pt x="0" y="80"/>
                  </a:moveTo>
                  <a:lnTo>
                    <a:pt x="0" y="56"/>
                  </a:lnTo>
                  <a:lnTo>
                    <a:pt x="25" y="32"/>
                  </a:lnTo>
                  <a:lnTo>
                    <a:pt x="50" y="48"/>
                  </a:lnTo>
                  <a:lnTo>
                    <a:pt x="67" y="32"/>
                  </a:lnTo>
                  <a:lnTo>
                    <a:pt x="92" y="24"/>
                  </a:lnTo>
                  <a:lnTo>
                    <a:pt x="101" y="32"/>
                  </a:lnTo>
                  <a:lnTo>
                    <a:pt x="117" y="40"/>
                  </a:lnTo>
                  <a:lnTo>
                    <a:pt x="134" y="48"/>
                  </a:lnTo>
                  <a:lnTo>
                    <a:pt x="160" y="40"/>
                  </a:lnTo>
                  <a:lnTo>
                    <a:pt x="210" y="40"/>
                  </a:lnTo>
                  <a:lnTo>
                    <a:pt x="235" y="32"/>
                  </a:lnTo>
                  <a:lnTo>
                    <a:pt x="252" y="16"/>
                  </a:lnTo>
                  <a:lnTo>
                    <a:pt x="261" y="16"/>
                  </a:lnTo>
                  <a:lnTo>
                    <a:pt x="286" y="24"/>
                  </a:lnTo>
                  <a:lnTo>
                    <a:pt x="294" y="8"/>
                  </a:lnTo>
                  <a:lnTo>
                    <a:pt x="320" y="0"/>
                  </a:lnTo>
                  <a:lnTo>
                    <a:pt x="328" y="16"/>
                  </a:lnTo>
                  <a:lnTo>
                    <a:pt x="311" y="56"/>
                  </a:lnTo>
                  <a:lnTo>
                    <a:pt x="303" y="80"/>
                  </a:lnTo>
                  <a:lnTo>
                    <a:pt x="286" y="104"/>
                  </a:lnTo>
                  <a:lnTo>
                    <a:pt x="286" y="112"/>
                  </a:lnTo>
                  <a:lnTo>
                    <a:pt x="303" y="128"/>
                  </a:lnTo>
                  <a:lnTo>
                    <a:pt x="320" y="160"/>
                  </a:lnTo>
                  <a:lnTo>
                    <a:pt x="303" y="176"/>
                  </a:lnTo>
                  <a:lnTo>
                    <a:pt x="303" y="208"/>
                  </a:lnTo>
                  <a:lnTo>
                    <a:pt x="269" y="200"/>
                  </a:lnTo>
                  <a:lnTo>
                    <a:pt x="227" y="192"/>
                  </a:lnTo>
                  <a:lnTo>
                    <a:pt x="202" y="152"/>
                  </a:lnTo>
                  <a:lnTo>
                    <a:pt x="168" y="160"/>
                  </a:lnTo>
                  <a:lnTo>
                    <a:pt x="143" y="144"/>
                  </a:lnTo>
                  <a:lnTo>
                    <a:pt x="126" y="128"/>
                  </a:lnTo>
                  <a:lnTo>
                    <a:pt x="109" y="128"/>
                  </a:lnTo>
                  <a:lnTo>
                    <a:pt x="84" y="112"/>
                  </a:lnTo>
                  <a:lnTo>
                    <a:pt x="67" y="112"/>
                  </a:lnTo>
                  <a:lnTo>
                    <a:pt x="50" y="96"/>
                  </a:lnTo>
                  <a:lnTo>
                    <a:pt x="25" y="104"/>
                  </a:lnTo>
                  <a:lnTo>
                    <a:pt x="0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4" name="Freeform 27"/>
            <p:cNvSpPr>
              <a:spLocks/>
            </p:cNvSpPr>
            <p:nvPr/>
          </p:nvSpPr>
          <p:spPr bwMode="auto">
            <a:xfrm>
              <a:off x="6738938" y="2174875"/>
              <a:ext cx="214312" cy="346075"/>
            </a:xfrm>
            <a:custGeom>
              <a:avLst/>
              <a:gdLst>
                <a:gd name="T0" fmla="*/ 0 w 109"/>
                <a:gd name="T1" fmla="*/ 649567044 h 176"/>
                <a:gd name="T2" fmla="*/ 193289762 w 109"/>
                <a:gd name="T3" fmla="*/ 680499464 h 176"/>
                <a:gd name="T4" fmla="*/ 293802090 w 109"/>
                <a:gd name="T5" fmla="*/ 556771752 h 176"/>
                <a:gd name="T6" fmla="*/ 293802090 w 109"/>
                <a:gd name="T7" fmla="*/ 433046007 h 176"/>
                <a:gd name="T8" fmla="*/ 421372783 w 109"/>
                <a:gd name="T9" fmla="*/ 371181168 h 176"/>
                <a:gd name="T10" fmla="*/ 355653713 w 109"/>
                <a:gd name="T11" fmla="*/ 278385876 h 176"/>
                <a:gd name="T12" fmla="*/ 421372783 w 109"/>
                <a:gd name="T13" fmla="*/ 247453457 h 176"/>
                <a:gd name="T14" fmla="*/ 390446972 w 109"/>
                <a:gd name="T15" fmla="*/ 30932419 h 176"/>
                <a:gd name="T16" fmla="*/ 324727902 w 109"/>
                <a:gd name="T17" fmla="*/ 0 h 176"/>
                <a:gd name="T18" fmla="*/ 259008832 w 109"/>
                <a:gd name="T19" fmla="*/ 61862873 h 176"/>
                <a:gd name="T20" fmla="*/ 228083021 w 109"/>
                <a:gd name="T21" fmla="*/ 185590584 h 176"/>
                <a:gd name="T22" fmla="*/ 162363951 w 109"/>
                <a:gd name="T23" fmla="*/ 61862873 h 176"/>
                <a:gd name="T24" fmla="*/ 30925811 w 109"/>
                <a:gd name="T25" fmla="*/ 154658165 h 176"/>
                <a:gd name="T26" fmla="*/ 0 w 109"/>
                <a:gd name="T27" fmla="*/ 185590584 h 176"/>
                <a:gd name="T28" fmla="*/ 30925811 w 109"/>
                <a:gd name="T29" fmla="*/ 278385876 h 176"/>
                <a:gd name="T30" fmla="*/ 162363951 w 109"/>
                <a:gd name="T31" fmla="*/ 340250715 h 176"/>
                <a:gd name="T32" fmla="*/ 193289762 w 109"/>
                <a:gd name="T33" fmla="*/ 433046007 h 176"/>
                <a:gd name="T34" fmla="*/ 127570693 w 109"/>
                <a:gd name="T35" fmla="*/ 556771752 h 176"/>
                <a:gd name="T36" fmla="*/ 30925811 w 109"/>
                <a:gd name="T37" fmla="*/ 525841299 h 176"/>
                <a:gd name="T38" fmla="*/ 0 w 109"/>
                <a:gd name="T39" fmla="*/ 649567044 h 17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09" h="176">
                  <a:moveTo>
                    <a:pt x="0" y="168"/>
                  </a:moveTo>
                  <a:lnTo>
                    <a:pt x="50" y="176"/>
                  </a:lnTo>
                  <a:lnTo>
                    <a:pt x="76" y="144"/>
                  </a:lnTo>
                  <a:lnTo>
                    <a:pt x="76" y="112"/>
                  </a:lnTo>
                  <a:lnTo>
                    <a:pt x="109" y="96"/>
                  </a:lnTo>
                  <a:lnTo>
                    <a:pt x="92" y="72"/>
                  </a:lnTo>
                  <a:lnTo>
                    <a:pt x="109" y="64"/>
                  </a:lnTo>
                  <a:lnTo>
                    <a:pt x="101" y="8"/>
                  </a:lnTo>
                  <a:lnTo>
                    <a:pt x="84" y="0"/>
                  </a:lnTo>
                  <a:lnTo>
                    <a:pt x="67" y="16"/>
                  </a:lnTo>
                  <a:lnTo>
                    <a:pt x="59" y="48"/>
                  </a:lnTo>
                  <a:lnTo>
                    <a:pt x="42" y="16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8" y="72"/>
                  </a:lnTo>
                  <a:lnTo>
                    <a:pt x="42" y="88"/>
                  </a:lnTo>
                  <a:lnTo>
                    <a:pt x="50" y="112"/>
                  </a:lnTo>
                  <a:lnTo>
                    <a:pt x="33" y="144"/>
                  </a:lnTo>
                  <a:lnTo>
                    <a:pt x="8" y="136"/>
                  </a:lnTo>
                  <a:lnTo>
                    <a:pt x="0" y="168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85" name="Freeform 28"/>
            <p:cNvSpPr>
              <a:spLocks/>
            </p:cNvSpPr>
            <p:nvPr/>
          </p:nvSpPr>
          <p:spPr bwMode="auto">
            <a:xfrm>
              <a:off x="7119938" y="6348413"/>
              <a:ext cx="642937" cy="407987"/>
            </a:xfrm>
            <a:custGeom>
              <a:avLst/>
              <a:gdLst>
                <a:gd name="T0" fmla="*/ 0 w 328"/>
                <a:gd name="T1" fmla="*/ 307790885 h 208"/>
                <a:gd name="T2" fmla="*/ 0 w 328"/>
                <a:gd name="T3" fmla="*/ 215454404 h 208"/>
                <a:gd name="T4" fmla="*/ 96056356 w 328"/>
                <a:gd name="T5" fmla="*/ 123115962 h 208"/>
                <a:gd name="T6" fmla="*/ 192114672 w 328"/>
                <a:gd name="T7" fmla="*/ 184674923 h 208"/>
                <a:gd name="T8" fmla="*/ 257433543 w 328"/>
                <a:gd name="T9" fmla="*/ 123115962 h 208"/>
                <a:gd name="T10" fmla="*/ 353489899 w 328"/>
                <a:gd name="T11" fmla="*/ 92336481 h 208"/>
                <a:gd name="T12" fmla="*/ 388071285 w 328"/>
                <a:gd name="T13" fmla="*/ 123115962 h 208"/>
                <a:gd name="T14" fmla="*/ 449546255 w 328"/>
                <a:gd name="T15" fmla="*/ 153895442 h 208"/>
                <a:gd name="T16" fmla="*/ 514865126 w 328"/>
                <a:gd name="T17" fmla="*/ 184674923 h 208"/>
                <a:gd name="T18" fmla="*/ 614765382 w 328"/>
                <a:gd name="T19" fmla="*/ 153895442 h 208"/>
                <a:gd name="T20" fmla="*/ 806878094 w 328"/>
                <a:gd name="T21" fmla="*/ 153895442 h 208"/>
                <a:gd name="T22" fmla="*/ 902936410 w 328"/>
                <a:gd name="T23" fmla="*/ 123115962 h 208"/>
                <a:gd name="T24" fmla="*/ 968255281 w 328"/>
                <a:gd name="T25" fmla="*/ 61558962 h 208"/>
                <a:gd name="T26" fmla="*/ 1002834707 w 328"/>
                <a:gd name="T27" fmla="*/ 61558962 h 208"/>
                <a:gd name="T28" fmla="*/ 1098893023 w 328"/>
                <a:gd name="T29" fmla="*/ 92336481 h 208"/>
                <a:gd name="T30" fmla="*/ 1129630508 w 328"/>
                <a:gd name="T31" fmla="*/ 30779481 h 208"/>
                <a:gd name="T32" fmla="*/ 1229530765 w 328"/>
                <a:gd name="T33" fmla="*/ 0 h 208"/>
                <a:gd name="T34" fmla="*/ 1260268250 w 328"/>
                <a:gd name="T35" fmla="*/ 61558962 h 208"/>
                <a:gd name="T36" fmla="*/ 1194949379 w 328"/>
                <a:gd name="T37" fmla="*/ 215454404 h 208"/>
                <a:gd name="T38" fmla="*/ 1164211894 w 328"/>
                <a:gd name="T39" fmla="*/ 307790885 h 208"/>
                <a:gd name="T40" fmla="*/ 1098893023 w 328"/>
                <a:gd name="T41" fmla="*/ 400129327 h 208"/>
                <a:gd name="T42" fmla="*/ 1098893023 w 328"/>
                <a:gd name="T43" fmla="*/ 430906847 h 208"/>
                <a:gd name="T44" fmla="*/ 1164211894 w 328"/>
                <a:gd name="T45" fmla="*/ 492465808 h 208"/>
                <a:gd name="T46" fmla="*/ 1229530765 w 328"/>
                <a:gd name="T47" fmla="*/ 615581770 h 208"/>
                <a:gd name="T48" fmla="*/ 1164211894 w 328"/>
                <a:gd name="T49" fmla="*/ 677140731 h 208"/>
                <a:gd name="T50" fmla="*/ 1164211894 w 328"/>
                <a:gd name="T51" fmla="*/ 800256693 h 208"/>
                <a:gd name="T52" fmla="*/ 1033574152 w 328"/>
                <a:gd name="T53" fmla="*/ 769477212 h 208"/>
                <a:gd name="T54" fmla="*/ 872196965 w 328"/>
                <a:gd name="T55" fmla="*/ 738697732 h 208"/>
                <a:gd name="T56" fmla="*/ 776140609 w 328"/>
                <a:gd name="T57" fmla="*/ 584802289 h 208"/>
                <a:gd name="T58" fmla="*/ 645502867 w 328"/>
                <a:gd name="T59" fmla="*/ 615581770 h 208"/>
                <a:gd name="T60" fmla="*/ 549446512 w 328"/>
                <a:gd name="T61" fmla="*/ 554024770 h 208"/>
                <a:gd name="T62" fmla="*/ 484127641 w 328"/>
                <a:gd name="T63" fmla="*/ 492465808 h 208"/>
                <a:gd name="T64" fmla="*/ 418808770 w 328"/>
                <a:gd name="T65" fmla="*/ 492465808 h 208"/>
                <a:gd name="T66" fmla="*/ 322752414 w 328"/>
                <a:gd name="T67" fmla="*/ 430906847 h 208"/>
                <a:gd name="T68" fmla="*/ 257433543 w 328"/>
                <a:gd name="T69" fmla="*/ 430906847 h 208"/>
                <a:gd name="T70" fmla="*/ 192114672 w 328"/>
                <a:gd name="T71" fmla="*/ 369349847 h 208"/>
                <a:gd name="T72" fmla="*/ 96056356 w 328"/>
                <a:gd name="T73" fmla="*/ 400129327 h 208"/>
                <a:gd name="T74" fmla="*/ 0 w 328"/>
                <a:gd name="T75" fmla="*/ 307790885 h 208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328" h="208">
                  <a:moveTo>
                    <a:pt x="0" y="80"/>
                  </a:moveTo>
                  <a:lnTo>
                    <a:pt x="0" y="56"/>
                  </a:lnTo>
                  <a:lnTo>
                    <a:pt x="25" y="32"/>
                  </a:lnTo>
                  <a:lnTo>
                    <a:pt x="50" y="48"/>
                  </a:lnTo>
                  <a:lnTo>
                    <a:pt x="67" y="32"/>
                  </a:lnTo>
                  <a:lnTo>
                    <a:pt x="92" y="24"/>
                  </a:lnTo>
                  <a:lnTo>
                    <a:pt x="101" y="32"/>
                  </a:lnTo>
                  <a:lnTo>
                    <a:pt x="117" y="40"/>
                  </a:lnTo>
                  <a:lnTo>
                    <a:pt x="134" y="48"/>
                  </a:lnTo>
                  <a:lnTo>
                    <a:pt x="160" y="40"/>
                  </a:lnTo>
                  <a:lnTo>
                    <a:pt x="210" y="40"/>
                  </a:lnTo>
                  <a:lnTo>
                    <a:pt x="235" y="32"/>
                  </a:lnTo>
                  <a:lnTo>
                    <a:pt x="252" y="16"/>
                  </a:lnTo>
                  <a:lnTo>
                    <a:pt x="261" y="16"/>
                  </a:lnTo>
                  <a:lnTo>
                    <a:pt x="286" y="24"/>
                  </a:lnTo>
                  <a:lnTo>
                    <a:pt x="294" y="8"/>
                  </a:lnTo>
                  <a:lnTo>
                    <a:pt x="320" y="0"/>
                  </a:lnTo>
                  <a:lnTo>
                    <a:pt x="328" y="16"/>
                  </a:lnTo>
                  <a:lnTo>
                    <a:pt x="311" y="56"/>
                  </a:lnTo>
                  <a:lnTo>
                    <a:pt x="303" y="80"/>
                  </a:lnTo>
                  <a:lnTo>
                    <a:pt x="286" y="104"/>
                  </a:lnTo>
                  <a:lnTo>
                    <a:pt x="286" y="112"/>
                  </a:lnTo>
                  <a:lnTo>
                    <a:pt x="303" y="128"/>
                  </a:lnTo>
                  <a:lnTo>
                    <a:pt x="320" y="160"/>
                  </a:lnTo>
                  <a:lnTo>
                    <a:pt x="303" y="176"/>
                  </a:lnTo>
                  <a:lnTo>
                    <a:pt x="303" y="208"/>
                  </a:lnTo>
                  <a:lnTo>
                    <a:pt x="269" y="200"/>
                  </a:lnTo>
                  <a:lnTo>
                    <a:pt x="227" y="192"/>
                  </a:lnTo>
                  <a:lnTo>
                    <a:pt x="202" y="152"/>
                  </a:lnTo>
                  <a:lnTo>
                    <a:pt x="168" y="160"/>
                  </a:lnTo>
                  <a:lnTo>
                    <a:pt x="143" y="144"/>
                  </a:lnTo>
                  <a:lnTo>
                    <a:pt x="126" y="128"/>
                  </a:lnTo>
                  <a:lnTo>
                    <a:pt x="109" y="128"/>
                  </a:lnTo>
                  <a:lnTo>
                    <a:pt x="84" y="112"/>
                  </a:lnTo>
                  <a:lnTo>
                    <a:pt x="67" y="112"/>
                  </a:lnTo>
                  <a:lnTo>
                    <a:pt x="50" y="96"/>
                  </a:lnTo>
                  <a:lnTo>
                    <a:pt x="25" y="104"/>
                  </a:lnTo>
                  <a:lnTo>
                    <a:pt x="0" y="80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86" name="Freeform 30" descr="Small grid"/>
            <p:cNvSpPr>
              <a:spLocks/>
            </p:cNvSpPr>
            <p:nvPr/>
          </p:nvSpPr>
          <p:spPr bwMode="auto">
            <a:xfrm>
              <a:off x="6226175" y="5689600"/>
              <a:ext cx="330200" cy="565150"/>
            </a:xfrm>
            <a:custGeom>
              <a:avLst/>
              <a:gdLst>
                <a:gd name="T0" fmla="*/ 0 w 168"/>
                <a:gd name="T1" fmla="*/ 154028885 h 288"/>
                <a:gd name="T2" fmla="*/ 127482751 w 168"/>
                <a:gd name="T3" fmla="*/ 184835447 h 288"/>
                <a:gd name="T4" fmla="*/ 227922515 w 168"/>
                <a:gd name="T5" fmla="*/ 154028885 h 288"/>
                <a:gd name="T6" fmla="*/ 390172575 w 168"/>
                <a:gd name="T7" fmla="*/ 30806562 h 288"/>
                <a:gd name="T8" fmla="*/ 421077723 w 168"/>
                <a:gd name="T9" fmla="*/ 0 h 288"/>
                <a:gd name="T10" fmla="*/ 552422635 w 168"/>
                <a:gd name="T11" fmla="*/ 61611162 h 288"/>
                <a:gd name="T12" fmla="*/ 552422635 w 168"/>
                <a:gd name="T13" fmla="*/ 123222323 h 288"/>
                <a:gd name="T14" fmla="*/ 649000238 w 168"/>
                <a:gd name="T15" fmla="*/ 369668932 h 288"/>
                <a:gd name="T16" fmla="*/ 583327782 w 168"/>
                <a:gd name="T17" fmla="*/ 462086656 h 288"/>
                <a:gd name="T18" fmla="*/ 649000238 w 168"/>
                <a:gd name="T19" fmla="*/ 585310941 h 288"/>
                <a:gd name="T20" fmla="*/ 552422635 w 168"/>
                <a:gd name="T21" fmla="*/ 985786435 h 288"/>
                <a:gd name="T22" fmla="*/ 451982870 w 168"/>
                <a:gd name="T23" fmla="*/ 954979873 h 288"/>
                <a:gd name="T24" fmla="*/ 355405267 w 168"/>
                <a:gd name="T25" fmla="*/ 954979873 h 288"/>
                <a:gd name="T26" fmla="*/ 324500119 w 168"/>
                <a:gd name="T27" fmla="*/ 1016591035 h 288"/>
                <a:gd name="T28" fmla="*/ 258827663 w 168"/>
                <a:gd name="T29" fmla="*/ 1078202197 h 288"/>
                <a:gd name="T30" fmla="*/ 162250060 w 168"/>
                <a:gd name="T31" fmla="*/ 1109008759 h 288"/>
                <a:gd name="T32" fmla="*/ 96577604 w 168"/>
                <a:gd name="T33" fmla="*/ 954979873 h 288"/>
                <a:gd name="T34" fmla="*/ 96577604 w 168"/>
                <a:gd name="T35" fmla="*/ 770144426 h 288"/>
                <a:gd name="T36" fmla="*/ 127482751 w 168"/>
                <a:gd name="T37" fmla="*/ 677726703 h 288"/>
                <a:gd name="T38" fmla="*/ 96577604 w 168"/>
                <a:gd name="T39" fmla="*/ 616115541 h 288"/>
                <a:gd name="T40" fmla="*/ 127482751 w 168"/>
                <a:gd name="T41" fmla="*/ 523697817 h 288"/>
                <a:gd name="T42" fmla="*/ 127482751 w 168"/>
                <a:gd name="T43" fmla="*/ 431282056 h 288"/>
                <a:gd name="T44" fmla="*/ 96577604 w 168"/>
                <a:gd name="T45" fmla="*/ 308057770 h 288"/>
                <a:gd name="T46" fmla="*/ 0 w 168"/>
                <a:gd name="T47" fmla="*/ 277253171 h 288"/>
                <a:gd name="T48" fmla="*/ 0 w 168"/>
                <a:gd name="T49" fmla="*/ 154028885 h 288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68" h="288">
                  <a:moveTo>
                    <a:pt x="0" y="40"/>
                  </a:moveTo>
                  <a:lnTo>
                    <a:pt x="33" y="48"/>
                  </a:lnTo>
                  <a:lnTo>
                    <a:pt x="59" y="40"/>
                  </a:lnTo>
                  <a:lnTo>
                    <a:pt x="101" y="8"/>
                  </a:lnTo>
                  <a:lnTo>
                    <a:pt x="109" y="0"/>
                  </a:lnTo>
                  <a:lnTo>
                    <a:pt x="143" y="16"/>
                  </a:lnTo>
                  <a:lnTo>
                    <a:pt x="143" y="32"/>
                  </a:lnTo>
                  <a:lnTo>
                    <a:pt x="168" y="96"/>
                  </a:lnTo>
                  <a:lnTo>
                    <a:pt x="151" y="120"/>
                  </a:lnTo>
                  <a:lnTo>
                    <a:pt x="168" y="152"/>
                  </a:lnTo>
                  <a:lnTo>
                    <a:pt x="143" y="256"/>
                  </a:lnTo>
                  <a:lnTo>
                    <a:pt x="117" y="248"/>
                  </a:lnTo>
                  <a:lnTo>
                    <a:pt x="92" y="248"/>
                  </a:lnTo>
                  <a:lnTo>
                    <a:pt x="84" y="264"/>
                  </a:lnTo>
                  <a:lnTo>
                    <a:pt x="67" y="280"/>
                  </a:lnTo>
                  <a:lnTo>
                    <a:pt x="42" y="288"/>
                  </a:lnTo>
                  <a:lnTo>
                    <a:pt x="25" y="248"/>
                  </a:lnTo>
                  <a:lnTo>
                    <a:pt x="25" y="200"/>
                  </a:lnTo>
                  <a:lnTo>
                    <a:pt x="33" y="176"/>
                  </a:lnTo>
                  <a:lnTo>
                    <a:pt x="25" y="160"/>
                  </a:lnTo>
                  <a:lnTo>
                    <a:pt x="33" y="136"/>
                  </a:lnTo>
                  <a:lnTo>
                    <a:pt x="33" y="112"/>
                  </a:lnTo>
                  <a:lnTo>
                    <a:pt x="25" y="80"/>
                  </a:lnTo>
                  <a:lnTo>
                    <a:pt x="0" y="72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7" name="Freeform 32"/>
            <p:cNvSpPr>
              <a:spLocks/>
            </p:cNvSpPr>
            <p:nvPr/>
          </p:nvSpPr>
          <p:spPr bwMode="auto">
            <a:xfrm>
              <a:off x="6226175" y="5689600"/>
              <a:ext cx="330200" cy="565150"/>
            </a:xfrm>
            <a:custGeom>
              <a:avLst/>
              <a:gdLst>
                <a:gd name="T0" fmla="*/ 0 w 168"/>
                <a:gd name="T1" fmla="*/ 154028885 h 288"/>
                <a:gd name="T2" fmla="*/ 127482751 w 168"/>
                <a:gd name="T3" fmla="*/ 184835447 h 288"/>
                <a:gd name="T4" fmla="*/ 227922515 w 168"/>
                <a:gd name="T5" fmla="*/ 154028885 h 288"/>
                <a:gd name="T6" fmla="*/ 390172575 w 168"/>
                <a:gd name="T7" fmla="*/ 30806562 h 288"/>
                <a:gd name="T8" fmla="*/ 421077723 w 168"/>
                <a:gd name="T9" fmla="*/ 0 h 288"/>
                <a:gd name="T10" fmla="*/ 552422635 w 168"/>
                <a:gd name="T11" fmla="*/ 61611162 h 288"/>
                <a:gd name="T12" fmla="*/ 552422635 w 168"/>
                <a:gd name="T13" fmla="*/ 123222323 h 288"/>
                <a:gd name="T14" fmla="*/ 649000238 w 168"/>
                <a:gd name="T15" fmla="*/ 369668932 h 288"/>
                <a:gd name="T16" fmla="*/ 583327782 w 168"/>
                <a:gd name="T17" fmla="*/ 462086656 h 288"/>
                <a:gd name="T18" fmla="*/ 649000238 w 168"/>
                <a:gd name="T19" fmla="*/ 585310941 h 288"/>
                <a:gd name="T20" fmla="*/ 552422635 w 168"/>
                <a:gd name="T21" fmla="*/ 985786435 h 288"/>
                <a:gd name="T22" fmla="*/ 451982870 w 168"/>
                <a:gd name="T23" fmla="*/ 954979873 h 288"/>
                <a:gd name="T24" fmla="*/ 355405267 w 168"/>
                <a:gd name="T25" fmla="*/ 954979873 h 288"/>
                <a:gd name="T26" fmla="*/ 324500119 w 168"/>
                <a:gd name="T27" fmla="*/ 1016591035 h 288"/>
                <a:gd name="T28" fmla="*/ 258827663 w 168"/>
                <a:gd name="T29" fmla="*/ 1078202197 h 288"/>
                <a:gd name="T30" fmla="*/ 162250060 w 168"/>
                <a:gd name="T31" fmla="*/ 1109008759 h 288"/>
                <a:gd name="T32" fmla="*/ 96577604 w 168"/>
                <a:gd name="T33" fmla="*/ 954979873 h 288"/>
                <a:gd name="T34" fmla="*/ 96577604 w 168"/>
                <a:gd name="T35" fmla="*/ 770144426 h 288"/>
                <a:gd name="T36" fmla="*/ 127482751 w 168"/>
                <a:gd name="T37" fmla="*/ 677726703 h 288"/>
                <a:gd name="T38" fmla="*/ 96577604 w 168"/>
                <a:gd name="T39" fmla="*/ 616115541 h 288"/>
                <a:gd name="T40" fmla="*/ 127482751 w 168"/>
                <a:gd name="T41" fmla="*/ 523697817 h 288"/>
                <a:gd name="T42" fmla="*/ 127482751 w 168"/>
                <a:gd name="T43" fmla="*/ 431282056 h 288"/>
                <a:gd name="T44" fmla="*/ 96577604 w 168"/>
                <a:gd name="T45" fmla="*/ 308057770 h 288"/>
                <a:gd name="T46" fmla="*/ 0 w 168"/>
                <a:gd name="T47" fmla="*/ 277253171 h 288"/>
                <a:gd name="T48" fmla="*/ 0 w 168"/>
                <a:gd name="T49" fmla="*/ 154028885 h 288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68" h="288">
                  <a:moveTo>
                    <a:pt x="0" y="40"/>
                  </a:moveTo>
                  <a:lnTo>
                    <a:pt x="33" y="48"/>
                  </a:lnTo>
                  <a:lnTo>
                    <a:pt x="59" y="40"/>
                  </a:lnTo>
                  <a:lnTo>
                    <a:pt x="101" y="8"/>
                  </a:lnTo>
                  <a:lnTo>
                    <a:pt x="109" y="0"/>
                  </a:lnTo>
                  <a:lnTo>
                    <a:pt x="143" y="16"/>
                  </a:lnTo>
                  <a:lnTo>
                    <a:pt x="143" y="32"/>
                  </a:lnTo>
                  <a:lnTo>
                    <a:pt x="168" y="96"/>
                  </a:lnTo>
                  <a:lnTo>
                    <a:pt x="151" y="120"/>
                  </a:lnTo>
                  <a:lnTo>
                    <a:pt x="168" y="152"/>
                  </a:lnTo>
                  <a:lnTo>
                    <a:pt x="143" y="256"/>
                  </a:lnTo>
                  <a:lnTo>
                    <a:pt x="117" y="248"/>
                  </a:lnTo>
                  <a:lnTo>
                    <a:pt x="92" y="248"/>
                  </a:lnTo>
                  <a:lnTo>
                    <a:pt x="84" y="264"/>
                  </a:lnTo>
                  <a:lnTo>
                    <a:pt x="67" y="280"/>
                  </a:lnTo>
                  <a:lnTo>
                    <a:pt x="42" y="288"/>
                  </a:lnTo>
                  <a:lnTo>
                    <a:pt x="25" y="248"/>
                  </a:lnTo>
                  <a:lnTo>
                    <a:pt x="25" y="200"/>
                  </a:lnTo>
                  <a:lnTo>
                    <a:pt x="33" y="176"/>
                  </a:lnTo>
                  <a:lnTo>
                    <a:pt x="25" y="160"/>
                  </a:lnTo>
                  <a:lnTo>
                    <a:pt x="33" y="136"/>
                  </a:lnTo>
                  <a:lnTo>
                    <a:pt x="33" y="112"/>
                  </a:lnTo>
                  <a:lnTo>
                    <a:pt x="25" y="80"/>
                  </a:lnTo>
                  <a:lnTo>
                    <a:pt x="0" y="72"/>
                  </a:lnTo>
                  <a:lnTo>
                    <a:pt x="0" y="40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88" name="Freeform 33"/>
            <p:cNvSpPr>
              <a:spLocks/>
            </p:cNvSpPr>
            <p:nvPr/>
          </p:nvSpPr>
          <p:spPr bwMode="auto">
            <a:xfrm>
              <a:off x="6308725" y="5265738"/>
              <a:ext cx="198438" cy="376237"/>
            </a:xfrm>
            <a:custGeom>
              <a:avLst/>
              <a:gdLst>
                <a:gd name="T0" fmla="*/ 289513183 w 101"/>
                <a:gd name="T1" fmla="*/ 122876653 h 192"/>
                <a:gd name="T2" fmla="*/ 289513183 w 101"/>
                <a:gd name="T3" fmla="*/ 0 h 192"/>
                <a:gd name="T4" fmla="*/ 355135254 w 101"/>
                <a:gd name="T5" fmla="*/ 0 h 192"/>
                <a:gd name="T6" fmla="*/ 355135254 w 101"/>
                <a:gd name="T7" fmla="*/ 153596796 h 192"/>
                <a:gd name="T8" fmla="*/ 389877622 w 101"/>
                <a:gd name="T9" fmla="*/ 215035122 h 192"/>
                <a:gd name="T10" fmla="*/ 389877622 w 101"/>
                <a:gd name="T11" fmla="*/ 399350101 h 192"/>
                <a:gd name="T12" fmla="*/ 355135254 w 101"/>
                <a:gd name="T13" fmla="*/ 460788427 h 192"/>
                <a:gd name="T14" fmla="*/ 355135254 w 101"/>
                <a:gd name="T15" fmla="*/ 583665080 h 192"/>
                <a:gd name="T16" fmla="*/ 258631515 w 101"/>
                <a:gd name="T17" fmla="*/ 737261876 h 192"/>
                <a:gd name="T18" fmla="*/ 193009444 w 101"/>
                <a:gd name="T19" fmla="*/ 737261876 h 192"/>
                <a:gd name="T20" fmla="*/ 96503739 w 101"/>
                <a:gd name="T21" fmla="*/ 675823550 h 192"/>
                <a:gd name="T22" fmla="*/ 127385408 w 101"/>
                <a:gd name="T23" fmla="*/ 614385223 h 192"/>
                <a:gd name="T24" fmla="*/ 65622071 w 101"/>
                <a:gd name="T25" fmla="*/ 583665080 h 192"/>
                <a:gd name="T26" fmla="*/ 127385408 w 101"/>
                <a:gd name="T27" fmla="*/ 522226754 h 192"/>
                <a:gd name="T28" fmla="*/ 30881668 w 101"/>
                <a:gd name="T29" fmla="*/ 491508570 h 192"/>
                <a:gd name="T30" fmla="*/ 96503739 w 101"/>
                <a:gd name="T31" fmla="*/ 430070244 h 192"/>
                <a:gd name="T32" fmla="*/ 30881668 w 101"/>
                <a:gd name="T33" fmla="*/ 368631918 h 192"/>
                <a:gd name="T34" fmla="*/ 0 w 101"/>
                <a:gd name="T35" fmla="*/ 276473448 h 192"/>
                <a:gd name="T36" fmla="*/ 65622071 w 101"/>
                <a:gd name="T37" fmla="*/ 245753305 h 192"/>
                <a:gd name="T38" fmla="*/ 65622071 w 101"/>
                <a:gd name="T39" fmla="*/ 184314979 h 192"/>
                <a:gd name="T40" fmla="*/ 162127775 w 101"/>
                <a:gd name="T41" fmla="*/ 153596796 h 192"/>
                <a:gd name="T42" fmla="*/ 289513183 w 101"/>
                <a:gd name="T43" fmla="*/ 122876653 h 192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01" h="192">
                  <a:moveTo>
                    <a:pt x="75" y="32"/>
                  </a:moveTo>
                  <a:lnTo>
                    <a:pt x="75" y="0"/>
                  </a:lnTo>
                  <a:lnTo>
                    <a:pt x="92" y="0"/>
                  </a:lnTo>
                  <a:lnTo>
                    <a:pt x="92" y="40"/>
                  </a:lnTo>
                  <a:lnTo>
                    <a:pt x="101" y="56"/>
                  </a:lnTo>
                  <a:lnTo>
                    <a:pt x="101" y="104"/>
                  </a:lnTo>
                  <a:lnTo>
                    <a:pt x="92" y="120"/>
                  </a:lnTo>
                  <a:lnTo>
                    <a:pt x="92" y="152"/>
                  </a:lnTo>
                  <a:lnTo>
                    <a:pt x="67" y="192"/>
                  </a:lnTo>
                  <a:lnTo>
                    <a:pt x="50" y="192"/>
                  </a:lnTo>
                  <a:lnTo>
                    <a:pt x="25" y="176"/>
                  </a:lnTo>
                  <a:lnTo>
                    <a:pt x="33" y="160"/>
                  </a:lnTo>
                  <a:lnTo>
                    <a:pt x="17" y="152"/>
                  </a:lnTo>
                  <a:lnTo>
                    <a:pt x="33" y="136"/>
                  </a:lnTo>
                  <a:lnTo>
                    <a:pt x="8" y="128"/>
                  </a:lnTo>
                  <a:lnTo>
                    <a:pt x="25" y="112"/>
                  </a:lnTo>
                  <a:lnTo>
                    <a:pt x="8" y="96"/>
                  </a:lnTo>
                  <a:lnTo>
                    <a:pt x="0" y="72"/>
                  </a:lnTo>
                  <a:lnTo>
                    <a:pt x="17" y="64"/>
                  </a:lnTo>
                  <a:lnTo>
                    <a:pt x="17" y="48"/>
                  </a:lnTo>
                  <a:lnTo>
                    <a:pt x="42" y="40"/>
                  </a:lnTo>
                  <a:lnTo>
                    <a:pt x="75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9" name="Freeform 34"/>
            <p:cNvSpPr>
              <a:spLocks/>
            </p:cNvSpPr>
            <p:nvPr/>
          </p:nvSpPr>
          <p:spPr bwMode="auto">
            <a:xfrm>
              <a:off x="6308725" y="5265738"/>
              <a:ext cx="198438" cy="376237"/>
            </a:xfrm>
            <a:custGeom>
              <a:avLst/>
              <a:gdLst>
                <a:gd name="T0" fmla="*/ 289513183 w 101"/>
                <a:gd name="T1" fmla="*/ 122876653 h 192"/>
                <a:gd name="T2" fmla="*/ 289513183 w 101"/>
                <a:gd name="T3" fmla="*/ 0 h 192"/>
                <a:gd name="T4" fmla="*/ 355135254 w 101"/>
                <a:gd name="T5" fmla="*/ 0 h 192"/>
                <a:gd name="T6" fmla="*/ 355135254 w 101"/>
                <a:gd name="T7" fmla="*/ 153596796 h 192"/>
                <a:gd name="T8" fmla="*/ 389877622 w 101"/>
                <a:gd name="T9" fmla="*/ 215035122 h 192"/>
                <a:gd name="T10" fmla="*/ 389877622 w 101"/>
                <a:gd name="T11" fmla="*/ 399350101 h 192"/>
                <a:gd name="T12" fmla="*/ 355135254 w 101"/>
                <a:gd name="T13" fmla="*/ 460788427 h 192"/>
                <a:gd name="T14" fmla="*/ 355135254 w 101"/>
                <a:gd name="T15" fmla="*/ 583665080 h 192"/>
                <a:gd name="T16" fmla="*/ 258631515 w 101"/>
                <a:gd name="T17" fmla="*/ 737261876 h 192"/>
                <a:gd name="T18" fmla="*/ 193009444 w 101"/>
                <a:gd name="T19" fmla="*/ 737261876 h 192"/>
                <a:gd name="T20" fmla="*/ 96503739 w 101"/>
                <a:gd name="T21" fmla="*/ 675823550 h 192"/>
                <a:gd name="T22" fmla="*/ 127385408 w 101"/>
                <a:gd name="T23" fmla="*/ 614385223 h 192"/>
                <a:gd name="T24" fmla="*/ 65622071 w 101"/>
                <a:gd name="T25" fmla="*/ 583665080 h 192"/>
                <a:gd name="T26" fmla="*/ 127385408 w 101"/>
                <a:gd name="T27" fmla="*/ 522226754 h 192"/>
                <a:gd name="T28" fmla="*/ 30881668 w 101"/>
                <a:gd name="T29" fmla="*/ 491508570 h 192"/>
                <a:gd name="T30" fmla="*/ 96503739 w 101"/>
                <a:gd name="T31" fmla="*/ 430070244 h 192"/>
                <a:gd name="T32" fmla="*/ 30881668 w 101"/>
                <a:gd name="T33" fmla="*/ 368631918 h 192"/>
                <a:gd name="T34" fmla="*/ 0 w 101"/>
                <a:gd name="T35" fmla="*/ 276473448 h 192"/>
                <a:gd name="T36" fmla="*/ 65622071 w 101"/>
                <a:gd name="T37" fmla="*/ 245753305 h 192"/>
                <a:gd name="T38" fmla="*/ 65622071 w 101"/>
                <a:gd name="T39" fmla="*/ 184314979 h 192"/>
                <a:gd name="T40" fmla="*/ 162127775 w 101"/>
                <a:gd name="T41" fmla="*/ 153596796 h 192"/>
                <a:gd name="T42" fmla="*/ 289513183 w 101"/>
                <a:gd name="T43" fmla="*/ 122876653 h 192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01" h="192">
                  <a:moveTo>
                    <a:pt x="75" y="32"/>
                  </a:moveTo>
                  <a:lnTo>
                    <a:pt x="75" y="0"/>
                  </a:lnTo>
                  <a:lnTo>
                    <a:pt x="92" y="0"/>
                  </a:lnTo>
                  <a:lnTo>
                    <a:pt x="92" y="40"/>
                  </a:lnTo>
                  <a:lnTo>
                    <a:pt x="101" y="56"/>
                  </a:lnTo>
                  <a:lnTo>
                    <a:pt x="101" y="104"/>
                  </a:lnTo>
                  <a:lnTo>
                    <a:pt x="92" y="120"/>
                  </a:lnTo>
                  <a:lnTo>
                    <a:pt x="92" y="152"/>
                  </a:lnTo>
                  <a:lnTo>
                    <a:pt x="67" y="192"/>
                  </a:lnTo>
                  <a:lnTo>
                    <a:pt x="50" y="192"/>
                  </a:lnTo>
                  <a:lnTo>
                    <a:pt x="25" y="176"/>
                  </a:lnTo>
                  <a:lnTo>
                    <a:pt x="33" y="160"/>
                  </a:lnTo>
                  <a:lnTo>
                    <a:pt x="17" y="152"/>
                  </a:lnTo>
                  <a:lnTo>
                    <a:pt x="33" y="136"/>
                  </a:lnTo>
                  <a:lnTo>
                    <a:pt x="8" y="128"/>
                  </a:lnTo>
                  <a:lnTo>
                    <a:pt x="25" y="112"/>
                  </a:lnTo>
                  <a:lnTo>
                    <a:pt x="8" y="96"/>
                  </a:lnTo>
                  <a:lnTo>
                    <a:pt x="0" y="72"/>
                  </a:lnTo>
                  <a:lnTo>
                    <a:pt x="17" y="64"/>
                  </a:lnTo>
                  <a:lnTo>
                    <a:pt x="17" y="48"/>
                  </a:lnTo>
                  <a:lnTo>
                    <a:pt x="42" y="40"/>
                  </a:lnTo>
                  <a:lnTo>
                    <a:pt x="75" y="32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90" name="Freeform 35" descr="Small grid"/>
            <p:cNvSpPr>
              <a:spLocks/>
            </p:cNvSpPr>
            <p:nvPr/>
          </p:nvSpPr>
          <p:spPr bwMode="auto">
            <a:xfrm>
              <a:off x="5978525" y="4308475"/>
              <a:ext cx="2312988" cy="2119313"/>
            </a:xfrm>
            <a:custGeom>
              <a:avLst/>
              <a:gdLst>
                <a:gd name="T0" fmla="*/ 2147483646 w 1180"/>
                <a:gd name="T1" fmla="*/ 2147483646 h 1080"/>
                <a:gd name="T2" fmla="*/ 2147483646 w 1180"/>
                <a:gd name="T3" fmla="*/ 2147483646 h 1080"/>
                <a:gd name="T4" fmla="*/ 2147483646 w 1180"/>
                <a:gd name="T5" fmla="*/ 2147483646 h 1080"/>
                <a:gd name="T6" fmla="*/ 2147483646 w 1180"/>
                <a:gd name="T7" fmla="*/ 2147483646 h 1080"/>
                <a:gd name="T8" fmla="*/ 2147483646 w 1180"/>
                <a:gd name="T9" fmla="*/ 2147483646 h 1080"/>
                <a:gd name="T10" fmla="*/ 2147483646 w 1180"/>
                <a:gd name="T11" fmla="*/ 2033184512 h 1080"/>
                <a:gd name="T12" fmla="*/ 2147483646 w 1180"/>
                <a:gd name="T13" fmla="*/ 1725124707 h 1080"/>
                <a:gd name="T14" fmla="*/ 2136277677 w 1180"/>
                <a:gd name="T15" fmla="*/ 1324649118 h 1080"/>
                <a:gd name="T16" fmla="*/ 2009482811 w 1180"/>
                <a:gd name="T17" fmla="*/ 1078204413 h 1080"/>
                <a:gd name="T18" fmla="*/ 2105538458 w 1180"/>
                <a:gd name="T19" fmla="*/ 924173529 h 1080"/>
                <a:gd name="T20" fmla="*/ 2040222030 w 1180"/>
                <a:gd name="T21" fmla="*/ 831757746 h 1080"/>
                <a:gd name="T22" fmla="*/ 2136277677 w 1180"/>
                <a:gd name="T23" fmla="*/ 708533432 h 1080"/>
                <a:gd name="T24" fmla="*/ 2147483646 w 1180"/>
                <a:gd name="T25" fmla="*/ 554504510 h 1080"/>
                <a:gd name="T26" fmla="*/ 2147483646 w 1180"/>
                <a:gd name="T27" fmla="*/ 215640098 h 1080"/>
                <a:gd name="T28" fmla="*/ 1974903640 w 1180"/>
                <a:gd name="T29" fmla="*/ 0 h 1080"/>
                <a:gd name="T30" fmla="*/ 1556101880 w 1180"/>
                <a:gd name="T31" fmla="*/ 154028922 h 1080"/>
                <a:gd name="T32" fmla="*/ 1360146713 w 1180"/>
                <a:gd name="T33" fmla="*/ 246446667 h 1080"/>
                <a:gd name="T34" fmla="*/ 1133456247 w 1180"/>
                <a:gd name="T35" fmla="*/ 308057843 h 1080"/>
                <a:gd name="T36" fmla="*/ 876026564 w 1180"/>
                <a:gd name="T37" fmla="*/ 585311079 h 1080"/>
                <a:gd name="T38" fmla="*/ 453382891 w 1180"/>
                <a:gd name="T39" fmla="*/ 523697941 h 1080"/>
                <a:gd name="T40" fmla="*/ 161374037 w 1180"/>
                <a:gd name="T41" fmla="*/ 800951177 h 1080"/>
                <a:gd name="T42" fmla="*/ 96055647 w 1180"/>
                <a:gd name="T43" fmla="*/ 1047397844 h 1080"/>
                <a:gd name="T44" fmla="*/ 357327244 w 1180"/>
                <a:gd name="T45" fmla="*/ 1355455687 h 1080"/>
                <a:gd name="T46" fmla="*/ 357327244 w 1180"/>
                <a:gd name="T47" fmla="*/ 1509484609 h 1080"/>
                <a:gd name="T48" fmla="*/ 614754967 w 1180"/>
                <a:gd name="T49" fmla="*/ 1324649118 h 1080"/>
                <a:gd name="T50" fmla="*/ 776129004 w 1180"/>
                <a:gd name="T51" fmla="*/ 1232233335 h 1080"/>
                <a:gd name="T52" fmla="*/ 1002821429 w 1180"/>
                <a:gd name="T53" fmla="*/ 1355455687 h 1080"/>
                <a:gd name="T54" fmla="*/ 1198774637 w 1180"/>
                <a:gd name="T55" fmla="*/ 1417066863 h 1080"/>
                <a:gd name="T56" fmla="*/ 1294830284 w 1180"/>
                <a:gd name="T57" fmla="*/ 1632708924 h 1080"/>
                <a:gd name="T58" fmla="*/ 1425465102 w 1180"/>
                <a:gd name="T59" fmla="*/ 1909960197 h 1080"/>
                <a:gd name="T60" fmla="*/ 1652157528 w 1180"/>
                <a:gd name="T61" fmla="*/ 2125600295 h 1080"/>
                <a:gd name="T62" fmla="*/ 1909585251 w 1180"/>
                <a:gd name="T63" fmla="*/ 2147483646 h 1080"/>
                <a:gd name="T64" fmla="*/ 2147483646 w 1180"/>
                <a:gd name="T65" fmla="*/ 2147483646 h 1080"/>
                <a:gd name="T66" fmla="*/ 2147483646 w 1180"/>
                <a:gd name="T67" fmla="*/ 2147483646 h 1080"/>
                <a:gd name="T68" fmla="*/ 2147483646 w 1180"/>
                <a:gd name="T69" fmla="*/ 2147483646 h 1080"/>
                <a:gd name="T70" fmla="*/ 2147483646 w 1180"/>
                <a:gd name="T71" fmla="*/ 2147483646 h 1080"/>
                <a:gd name="T72" fmla="*/ 2147483646 w 1180"/>
                <a:gd name="T73" fmla="*/ 2147483646 h 1080"/>
                <a:gd name="T74" fmla="*/ 2147483646 w 1180"/>
                <a:gd name="T75" fmla="*/ 2147483646 h 1080"/>
                <a:gd name="T76" fmla="*/ 2147483646 w 1180"/>
                <a:gd name="T77" fmla="*/ 2147483646 h 1080"/>
                <a:gd name="T78" fmla="*/ 2147483646 w 1180"/>
                <a:gd name="T79" fmla="*/ 2147483646 h 1080"/>
                <a:gd name="T80" fmla="*/ 2147483646 w 1180"/>
                <a:gd name="T81" fmla="*/ 2147483646 h 1080"/>
                <a:gd name="T82" fmla="*/ 2147483646 w 1180"/>
                <a:gd name="T83" fmla="*/ 2147483646 h 1080"/>
                <a:gd name="T84" fmla="*/ 2147483646 w 1180"/>
                <a:gd name="T85" fmla="*/ 2147483646 h 1080"/>
                <a:gd name="T86" fmla="*/ 2147483646 w 1180"/>
                <a:gd name="T87" fmla="*/ 2147483646 h 1080"/>
                <a:gd name="T88" fmla="*/ 2147483646 w 1180"/>
                <a:gd name="T89" fmla="*/ 2147483646 h 1080"/>
                <a:gd name="T90" fmla="*/ 2147483646 w 1180"/>
                <a:gd name="T91" fmla="*/ 2147483646 h 1080"/>
                <a:gd name="T92" fmla="*/ 2147483646 w 1180"/>
                <a:gd name="T93" fmla="*/ 2147483646 h 1080"/>
                <a:gd name="T94" fmla="*/ 2147483646 w 1180"/>
                <a:gd name="T95" fmla="*/ 2147483646 h 1080"/>
                <a:gd name="T96" fmla="*/ 2147483646 w 1180"/>
                <a:gd name="T97" fmla="*/ 2147483646 h 1080"/>
                <a:gd name="T98" fmla="*/ 2147483646 w 1180"/>
                <a:gd name="T99" fmla="*/ 2147483646 h 1080"/>
                <a:gd name="T100" fmla="*/ 2147483646 w 1180"/>
                <a:gd name="T101" fmla="*/ 2147483646 h 1080"/>
                <a:gd name="T102" fmla="*/ 2147483646 w 1180"/>
                <a:gd name="T103" fmla="*/ 2147483646 h 10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1180" h="1080">
                  <a:moveTo>
                    <a:pt x="1155" y="752"/>
                  </a:moveTo>
                  <a:lnTo>
                    <a:pt x="1121" y="728"/>
                  </a:lnTo>
                  <a:lnTo>
                    <a:pt x="1087" y="712"/>
                  </a:lnTo>
                  <a:lnTo>
                    <a:pt x="1003" y="672"/>
                  </a:lnTo>
                  <a:lnTo>
                    <a:pt x="919" y="632"/>
                  </a:lnTo>
                  <a:lnTo>
                    <a:pt x="935" y="616"/>
                  </a:lnTo>
                  <a:lnTo>
                    <a:pt x="927" y="600"/>
                  </a:lnTo>
                  <a:lnTo>
                    <a:pt x="902" y="584"/>
                  </a:lnTo>
                  <a:lnTo>
                    <a:pt x="868" y="592"/>
                  </a:lnTo>
                  <a:lnTo>
                    <a:pt x="817" y="592"/>
                  </a:lnTo>
                  <a:lnTo>
                    <a:pt x="775" y="568"/>
                  </a:lnTo>
                  <a:lnTo>
                    <a:pt x="733" y="528"/>
                  </a:lnTo>
                  <a:lnTo>
                    <a:pt x="708" y="488"/>
                  </a:lnTo>
                  <a:lnTo>
                    <a:pt x="683" y="448"/>
                  </a:lnTo>
                  <a:lnTo>
                    <a:pt x="641" y="408"/>
                  </a:lnTo>
                  <a:lnTo>
                    <a:pt x="556" y="344"/>
                  </a:lnTo>
                  <a:lnTo>
                    <a:pt x="523" y="296"/>
                  </a:lnTo>
                  <a:lnTo>
                    <a:pt x="523" y="280"/>
                  </a:lnTo>
                  <a:lnTo>
                    <a:pt x="539" y="256"/>
                  </a:lnTo>
                  <a:lnTo>
                    <a:pt x="548" y="240"/>
                  </a:lnTo>
                  <a:lnTo>
                    <a:pt x="539" y="224"/>
                  </a:lnTo>
                  <a:lnTo>
                    <a:pt x="531" y="216"/>
                  </a:lnTo>
                  <a:lnTo>
                    <a:pt x="531" y="200"/>
                  </a:lnTo>
                  <a:lnTo>
                    <a:pt x="556" y="184"/>
                  </a:lnTo>
                  <a:lnTo>
                    <a:pt x="641" y="152"/>
                  </a:lnTo>
                  <a:lnTo>
                    <a:pt x="649" y="144"/>
                  </a:lnTo>
                  <a:lnTo>
                    <a:pt x="641" y="88"/>
                  </a:lnTo>
                  <a:lnTo>
                    <a:pt x="649" y="56"/>
                  </a:lnTo>
                  <a:lnTo>
                    <a:pt x="531" y="24"/>
                  </a:lnTo>
                  <a:lnTo>
                    <a:pt x="514" y="0"/>
                  </a:lnTo>
                  <a:lnTo>
                    <a:pt x="438" y="8"/>
                  </a:lnTo>
                  <a:lnTo>
                    <a:pt x="405" y="40"/>
                  </a:lnTo>
                  <a:lnTo>
                    <a:pt x="371" y="32"/>
                  </a:lnTo>
                  <a:lnTo>
                    <a:pt x="354" y="64"/>
                  </a:lnTo>
                  <a:lnTo>
                    <a:pt x="320" y="64"/>
                  </a:lnTo>
                  <a:lnTo>
                    <a:pt x="295" y="80"/>
                  </a:lnTo>
                  <a:lnTo>
                    <a:pt x="253" y="72"/>
                  </a:lnTo>
                  <a:lnTo>
                    <a:pt x="228" y="152"/>
                  </a:lnTo>
                  <a:lnTo>
                    <a:pt x="160" y="72"/>
                  </a:lnTo>
                  <a:lnTo>
                    <a:pt x="118" y="136"/>
                  </a:lnTo>
                  <a:lnTo>
                    <a:pt x="25" y="144"/>
                  </a:lnTo>
                  <a:lnTo>
                    <a:pt x="42" y="208"/>
                  </a:lnTo>
                  <a:lnTo>
                    <a:pt x="0" y="232"/>
                  </a:lnTo>
                  <a:lnTo>
                    <a:pt x="25" y="272"/>
                  </a:lnTo>
                  <a:lnTo>
                    <a:pt x="17" y="320"/>
                  </a:lnTo>
                  <a:lnTo>
                    <a:pt x="93" y="352"/>
                  </a:lnTo>
                  <a:lnTo>
                    <a:pt x="76" y="392"/>
                  </a:lnTo>
                  <a:lnTo>
                    <a:pt x="93" y="392"/>
                  </a:lnTo>
                  <a:lnTo>
                    <a:pt x="135" y="376"/>
                  </a:lnTo>
                  <a:lnTo>
                    <a:pt x="160" y="344"/>
                  </a:lnTo>
                  <a:lnTo>
                    <a:pt x="177" y="328"/>
                  </a:lnTo>
                  <a:lnTo>
                    <a:pt x="202" y="320"/>
                  </a:lnTo>
                  <a:lnTo>
                    <a:pt x="244" y="336"/>
                  </a:lnTo>
                  <a:lnTo>
                    <a:pt x="261" y="352"/>
                  </a:lnTo>
                  <a:lnTo>
                    <a:pt x="278" y="368"/>
                  </a:lnTo>
                  <a:lnTo>
                    <a:pt x="312" y="368"/>
                  </a:lnTo>
                  <a:lnTo>
                    <a:pt x="329" y="384"/>
                  </a:lnTo>
                  <a:lnTo>
                    <a:pt x="337" y="424"/>
                  </a:lnTo>
                  <a:lnTo>
                    <a:pt x="362" y="472"/>
                  </a:lnTo>
                  <a:lnTo>
                    <a:pt x="371" y="496"/>
                  </a:lnTo>
                  <a:lnTo>
                    <a:pt x="396" y="512"/>
                  </a:lnTo>
                  <a:lnTo>
                    <a:pt x="430" y="552"/>
                  </a:lnTo>
                  <a:lnTo>
                    <a:pt x="472" y="576"/>
                  </a:lnTo>
                  <a:lnTo>
                    <a:pt x="497" y="592"/>
                  </a:lnTo>
                  <a:lnTo>
                    <a:pt x="514" y="608"/>
                  </a:lnTo>
                  <a:lnTo>
                    <a:pt x="607" y="680"/>
                  </a:lnTo>
                  <a:lnTo>
                    <a:pt x="624" y="696"/>
                  </a:lnTo>
                  <a:lnTo>
                    <a:pt x="649" y="688"/>
                  </a:lnTo>
                  <a:lnTo>
                    <a:pt x="708" y="712"/>
                  </a:lnTo>
                  <a:lnTo>
                    <a:pt x="742" y="744"/>
                  </a:lnTo>
                  <a:lnTo>
                    <a:pt x="767" y="744"/>
                  </a:lnTo>
                  <a:lnTo>
                    <a:pt x="775" y="752"/>
                  </a:lnTo>
                  <a:lnTo>
                    <a:pt x="775" y="768"/>
                  </a:lnTo>
                  <a:lnTo>
                    <a:pt x="809" y="768"/>
                  </a:lnTo>
                  <a:lnTo>
                    <a:pt x="826" y="800"/>
                  </a:lnTo>
                  <a:lnTo>
                    <a:pt x="851" y="824"/>
                  </a:lnTo>
                  <a:lnTo>
                    <a:pt x="893" y="840"/>
                  </a:lnTo>
                  <a:lnTo>
                    <a:pt x="927" y="856"/>
                  </a:lnTo>
                  <a:lnTo>
                    <a:pt x="944" y="904"/>
                  </a:lnTo>
                  <a:lnTo>
                    <a:pt x="978" y="984"/>
                  </a:lnTo>
                  <a:lnTo>
                    <a:pt x="952" y="984"/>
                  </a:lnTo>
                  <a:lnTo>
                    <a:pt x="935" y="1000"/>
                  </a:lnTo>
                  <a:lnTo>
                    <a:pt x="935" y="1016"/>
                  </a:lnTo>
                  <a:lnTo>
                    <a:pt x="927" y="1040"/>
                  </a:lnTo>
                  <a:lnTo>
                    <a:pt x="919" y="1056"/>
                  </a:lnTo>
                  <a:lnTo>
                    <a:pt x="935" y="1072"/>
                  </a:lnTo>
                  <a:lnTo>
                    <a:pt x="952" y="1080"/>
                  </a:lnTo>
                  <a:lnTo>
                    <a:pt x="978" y="1072"/>
                  </a:lnTo>
                  <a:lnTo>
                    <a:pt x="994" y="1040"/>
                  </a:lnTo>
                  <a:lnTo>
                    <a:pt x="1011" y="1000"/>
                  </a:lnTo>
                  <a:lnTo>
                    <a:pt x="1028" y="960"/>
                  </a:lnTo>
                  <a:lnTo>
                    <a:pt x="1070" y="952"/>
                  </a:lnTo>
                  <a:lnTo>
                    <a:pt x="1070" y="904"/>
                  </a:lnTo>
                  <a:lnTo>
                    <a:pt x="1053" y="888"/>
                  </a:lnTo>
                  <a:lnTo>
                    <a:pt x="1028" y="880"/>
                  </a:lnTo>
                  <a:lnTo>
                    <a:pt x="1003" y="864"/>
                  </a:lnTo>
                  <a:lnTo>
                    <a:pt x="994" y="848"/>
                  </a:lnTo>
                  <a:lnTo>
                    <a:pt x="1011" y="800"/>
                  </a:lnTo>
                  <a:lnTo>
                    <a:pt x="1028" y="776"/>
                  </a:lnTo>
                  <a:lnTo>
                    <a:pt x="1045" y="768"/>
                  </a:lnTo>
                  <a:lnTo>
                    <a:pt x="1104" y="776"/>
                  </a:lnTo>
                  <a:lnTo>
                    <a:pt x="1146" y="792"/>
                  </a:lnTo>
                  <a:lnTo>
                    <a:pt x="1180" y="824"/>
                  </a:lnTo>
                  <a:lnTo>
                    <a:pt x="1180" y="784"/>
                  </a:lnTo>
                  <a:lnTo>
                    <a:pt x="1155" y="7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1" name="Freeform 36"/>
            <p:cNvSpPr>
              <a:spLocks/>
            </p:cNvSpPr>
            <p:nvPr/>
          </p:nvSpPr>
          <p:spPr bwMode="auto">
            <a:xfrm>
              <a:off x="4029075" y="3305175"/>
              <a:ext cx="2246313" cy="2133600"/>
            </a:xfrm>
            <a:custGeom>
              <a:avLst/>
              <a:gdLst>
                <a:gd name="T0" fmla="*/ 2147483646 w 1146"/>
                <a:gd name="T1" fmla="*/ 2147483646 h 1088"/>
                <a:gd name="T2" fmla="*/ 2147483646 w 1146"/>
                <a:gd name="T3" fmla="*/ 2147483646 h 1088"/>
                <a:gd name="T4" fmla="*/ 2147483646 w 1146"/>
                <a:gd name="T5" fmla="*/ 1999730327 h 1088"/>
                <a:gd name="T6" fmla="*/ 2147483646 w 1146"/>
                <a:gd name="T7" fmla="*/ 1815140590 h 1088"/>
                <a:gd name="T8" fmla="*/ 2147483646 w 1146"/>
                <a:gd name="T9" fmla="*/ 1722844740 h 1088"/>
                <a:gd name="T10" fmla="*/ 2147483646 w 1146"/>
                <a:gd name="T11" fmla="*/ 1230602826 h 1088"/>
                <a:gd name="T12" fmla="*/ 2147483646 w 1146"/>
                <a:gd name="T13" fmla="*/ 1046013088 h 1088"/>
                <a:gd name="T14" fmla="*/ 2147483646 w 1146"/>
                <a:gd name="T15" fmla="*/ 953717239 h 1088"/>
                <a:gd name="T16" fmla="*/ 2147483646 w 1146"/>
                <a:gd name="T17" fmla="*/ 799892131 h 1088"/>
                <a:gd name="T18" fmla="*/ 2147483646 w 1146"/>
                <a:gd name="T19" fmla="*/ 523006544 h 1088"/>
                <a:gd name="T20" fmla="*/ 2147483646 w 1146"/>
                <a:gd name="T21" fmla="*/ 430710695 h 1088"/>
                <a:gd name="T22" fmla="*/ 2147483646 w 1146"/>
                <a:gd name="T23" fmla="*/ 338416807 h 1088"/>
                <a:gd name="T24" fmla="*/ 2147483646 w 1146"/>
                <a:gd name="T25" fmla="*/ 184589738 h 1088"/>
                <a:gd name="T26" fmla="*/ 2147483646 w 1146"/>
                <a:gd name="T27" fmla="*/ 0 h 1088"/>
                <a:gd name="T28" fmla="*/ 2147483646 w 1146"/>
                <a:gd name="T29" fmla="*/ 92295849 h 1088"/>
                <a:gd name="T30" fmla="*/ 2147483646 w 1146"/>
                <a:gd name="T31" fmla="*/ 399946065 h 1088"/>
                <a:gd name="T32" fmla="*/ 1878797768 w 1146"/>
                <a:gd name="T33" fmla="*/ 523006544 h 1088"/>
                <a:gd name="T34" fmla="*/ 1748166630 w 1146"/>
                <a:gd name="T35" fmla="*/ 646067023 h 1088"/>
                <a:gd name="T36" fmla="*/ 1586796679 w 1146"/>
                <a:gd name="T37" fmla="*/ 707596282 h 1088"/>
                <a:gd name="T38" fmla="*/ 1325532444 w 1146"/>
                <a:gd name="T39" fmla="*/ 615302393 h 1088"/>
                <a:gd name="T40" fmla="*/ 1033531355 w 1146"/>
                <a:gd name="T41" fmla="*/ 553771174 h 1088"/>
                <a:gd name="T42" fmla="*/ 1164162493 w 1146"/>
                <a:gd name="T43" fmla="*/ 984483829 h 1088"/>
                <a:gd name="T44" fmla="*/ 810687697 w 1146"/>
                <a:gd name="T45" fmla="*/ 922952610 h 1088"/>
                <a:gd name="T46" fmla="*/ 680056560 w 1146"/>
                <a:gd name="T47" fmla="*/ 892187980 h 1088"/>
                <a:gd name="T48" fmla="*/ 484107893 w 1146"/>
                <a:gd name="T49" fmla="*/ 799892131 h 1088"/>
                <a:gd name="T50" fmla="*/ 322737942 w 1146"/>
                <a:gd name="T51" fmla="*/ 830656760 h 1088"/>
                <a:gd name="T52" fmla="*/ 30736854 w 1146"/>
                <a:gd name="T53" fmla="*/ 892187980 h 1088"/>
                <a:gd name="T54" fmla="*/ 30736854 w 1146"/>
                <a:gd name="T55" fmla="*/ 953717239 h 1088"/>
                <a:gd name="T56" fmla="*/ 96052422 w 1146"/>
                <a:gd name="T57" fmla="*/ 1046013088 h 1088"/>
                <a:gd name="T58" fmla="*/ 65315569 w 1146"/>
                <a:gd name="T59" fmla="*/ 1107542347 h 1088"/>
                <a:gd name="T60" fmla="*/ 161369951 w 1146"/>
                <a:gd name="T61" fmla="*/ 1199838196 h 1088"/>
                <a:gd name="T62" fmla="*/ 418792325 w 1146"/>
                <a:gd name="T63" fmla="*/ 1261369416 h 1088"/>
                <a:gd name="T64" fmla="*/ 614739031 w 1146"/>
                <a:gd name="T65" fmla="*/ 1415194524 h 1088"/>
                <a:gd name="T66" fmla="*/ 745372128 w 1146"/>
                <a:gd name="T67" fmla="*/ 1538255003 h 1088"/>
                <a:gd name="T68" fmla="*/ 810687697 w 1146"/>
                <a:gd name="T69" fmla="*/ 1722844740 h 1088"/>
                <a:gd name="T70" fmla="*/ 1033531355 w 1146"/>
                <a:gd name="T71" fmla="*/ 2061261547 h 1088"/>
                <a:gd name="T72" fmla="*/ 1068110071 w 1146"/>
                <a:gd name="T73" fmla="*/ 2147483646 h 1088"/>
                <a:gd name="T74" fmla="*/ 1133425639 w 1146"/>
                <a:gd name="T75" fmla="*/ 2147483646 h 1088"/>
                <a:gd name="T76" fmla="*/ 906742080 w 1146"/>
                <a:gd name="T77" fmla="*/ 2147483646 h 1088"/>
                <a:gd name="T78" fmla="*/ 680056560 w 1146"/>
                <a:gd name="T79" fmla="*/ 2147483646 h 1088"/>
                <a:gd name="T80" fmla="*/ 614739031 w 1146"/>
                <a:gd name="T81" fmla="*/ 2147483646 h 1088"/>
                <a:gd name="T82" fmla="*/ 937478933 w 1146"/>
                <a:gd name="T83" fmla="*/ 2147483646 h 1088"/>
                <a:gd name="T84" fmla="*/ 1229480022 w 1146"/>
                <a:gd name="T85" fmla="*/ 2147483646 h 1088"/>
                <a:gd name="T86" fmla="*/ 1521481111 w 1146"/>
                <a:gd name="T87" fmla="*/ 2147483646 h 1088"/>
                <a:gd name="T88" fmla="*/ 2005589004 w 1146"/>
                <a:gd name="T89" fmla="*/ 2147483646 h 1088"/>
                <a:gd name="T90" fmla="*/ 2147483646 w 1146"/>
                <a:gd name="T91" fmla="*/ 2147483646 h 1088"/>
                <a:gd name="T92" fmla="*/ 2147483646 w 1146"/>
                <a:gd name="T93" fmla="*/ 2147483646 h 1088"/>
                <a:gd name="T94" fmla="*/ 2147483646 w 1146"/>
                <a:gd name="T95" fmla="*/ 2147483646 h 1088"/>
                <a:gd name="T96" fmla="*/ 2147483646 w 1146"/>
                <a:gd name="T97" fmla="*/ 2147483646 h 1088"/>
                <a:gd name="T98" fmla="*/ 2147483646 w 1146"/>
                <a:gd name="T99" fmla="*/ 2147483646 h 1088"/>
                <a:gd name="T100" fmla="*/ 2147483646 w 1146"/>
                <a:gd name="T101" fmla="*/ 2147483646 h 1088"/>
                <a:gd name="T102" fmla="*/ 2147483646 w 1146"/>
                <a:gd name="T103" fmla="*/ 2147483646 h 1088"/>
                <a:gd name="T104" fmla="*/ 2147483646 w 1146"/>
                <a:gd name="T105" fmla="*/ 2147483646 h 1088"/>
                <a:gd name="T106" fmla="*/ 2147483646 w 1146"/>
                <a:gd name="T107" fmla="*/ 2147483646 h 1088"/>
                <a:gd name="T108" fmla="*/ 2147483646 w 1146"/>
                <a:gd name="T109" fmla="*/ 2147483646 h 1088"/>
                <a:gd name="T110" fmla="*/ 2147483646 w 1146"/>
                <a:gd name="T111" fmla="*/ 2147483646 h 1088"/>
                <a:gd name="T112" fmla="*/ 2147483646 w 1146"/>
                <a:gd name="T113" fmla="*/ 2147483646 h 1088"/>
                <a:gd name="T114" fmla="*/ 2147483646 w 1146"/>
                <a:gd name="T115" fmla="*/ 2147483646 h 1088"/>
                <a:gd name="T116" fmla="*/ 2147483646 w 1146"/>
                <a:gd name="T117" fmla="*/ 2147483646 h 108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146" h="1088">
                  <a:moveTo>
                    <a:pt x="1011" y="616"/>
                  </a:moveTo>
                  <a:lnTo>
                    <a:pt x="969" y="600"/>
                  </a:lnTo>
                  <a:lnTo>
                    <a:pt x="935" y="616"/>
                  </a:lnTo>
                  <a:lnTo>
                    <a:pt x="944" y="584"/>
                  </a:lnTo>
                  <a:lnTo>
                    <a:pt x="977" y="544"/>
                  </a:lnTo>
                  <a:lnTo>
                    <a:pt x="986" y="520"/>
                  </a:lnTo>
                  <a:lnTo>
                    <a:pt x="1011" y="504"/>
                  </a:lnTo>
                  <a:lnTo>
                    <a:pt x="1019" y="472"/>
                  </a:lnTo>
                  <a:lnTo>
                    <a:pt x="1053" y="464"/>
                  </a:lnTo>
                  <a:lnTo>
                    <a:pt x="1087" y="448"/>
                  </a:lnTo>
                  <a:lnTo>
                    <a:pt x="1104" y="360"/>
                  </a:lnTo>
                  <a:lnTo>
                    <a:pt x="1112" y="320"/>
                  </a:lnTo>
                  <a:lnTo>
                    <a:pt x="1146" y="288"/>
                  </a:lnTo>
                  <a:lnTo>
                    <a:pt x="1095" y="272"/>
                  </a:lnTo>
                  <a:lnTo>
                    <a:pt x="1036" y="256"/>
                  </a:lnTo>
                  <a:lnTo>
                    <a:pt x="1011" y="248"/>
                  </a:lnTo>
                  <a:lnTo>
                    <a:pt x="986" y="216"/>
                  </a:lnTo>
                  <a:lnTo>
                    <a:pt x="927" y="208"/>
                  </a:lnTo>
                  <a:lnTo>
                    <a:pt x="868" y="168"/>
                  </a:lnTo>
                  <a:lnTo>
                    <a:pt x="851" y="136"/>
                  </a:lnTo>
                  <a:lnTo>
                    <a:pt x="809" y="144"/>
                  </a:lnTo>
                  <a:lnTo>
                    <a:pt x="809" y="112"/>
                  </a:lnTo>
                  <a:lnTo>
                    <a:pt x="767" y="96"/>
                  </a:lnTo>
                  <a:lnTo>
                    <a:pt x="767" y="88"/>
                  </a:lnTo>
                  <a:lnTo>
                    <a:pt x="733" y="72"/>
                  </a:lnTo>
                  <a:lnTo>
                    <a:pt x="708" y="48"/>
                  </a:lnTo>
                  <a:lnTo>
                    <a:pt x="682" y="16"/>
                  </a:lnTo>
                  <a:lnTo>
                    <a:pt x="666" y="0"/>
                  </a:lnTo>
                  <a:lnTo>
                    <a:pt x="623" y="8"/>
                  </a:lnTo>
                  <a:lnTo>
                    <a:pt x="598" y="24"/>
                  </a:lnTo>
                  <a:lnTo>
                    <a:pt x="581" y="88"/>
                  </a:lnTo>
                  <a:lnTo>
                    <a:pt x="564" y="104"/>
                  </a:lnTo>
                  <a:lnTo>
                    <a:pt x="539" y="120"/>
                  </a:lnTo>
                  <a:lnTo>
                    <a:pt x="489" y="136"/>
                  </a:lnTo>
                  <a:lnTo>
                    <a:pt x="463" y="144"/>
                  </a:lnTo>
                  <a:lnTo>
                    <a:pt x="455" y="168"/>
                  </a:lnTo>
                  <a:lnTo>
                    <a:pt x="446" y="184"/>
                  </a:lnTo>
                  <a:lnTo>
                    <a:pt x="413" y="184"/>
                  </a:lnTo>
                  <a:lnTo>
                    <a:pt x="362" y="168"/>
                  </a:lnTo>
                  <a:lnTo>
                    <a:pt x="345" y="160"/>
                  </a:lnTo>
                  <a:lnTo>
                    <a:pt x="328" y="144"/>
                  </a:lnTo>
                  <a:lnTo>
                    <a:pt x="269" y="144"/>
                  </a:lnTo>
                  <a:lnTo>
                    <a:pt x="295" y="200"/>
                  </a:lnTo>
                  <a:lnTo>
                    <a:pt x="303" y="256"/>
                  </a:lnTo>
                  <a:lnTo>
                    <a:pt x="253" y="248"/>
                  </a:lnTo>
                  <a:lnTo>
                    <a:pt x="211" y="240"/>
                  </a:lnTo>
                  <a:lnTo>
                    <a:pt x="194" y="248"/>
                  </a:lnTo>
                  <a:lnTo>
                    <a:pt x="177" y="232"/>
                  </a:lnTo>
                  <a:lnTo>
                    <a:pt x="152" y="208"/>
                  </a:lnTo>
                  <a:lnTo>
                    <a:pt x="126" y="208"/>
                  </a:lnTo>
                  <a:lnTo>
                    <a:pt x="109" y="216"/>
                  </a:lnTo>
                  <a:lnTo>
                    <a:pt x="84" y="216"/>
                  </a:lnTo>
                  <a:lnTo>
                    <a:pt x="34" y="216"/>
                  </a:lnTo>
                  <a:lnTo>
                    <a:pt x="8" y="232"/>
                  </a:lnTo>
                  <a:lnTo>
                    <a:pt x="0" y="240"/>
                  </a:lnTo>
                  <a:lnTo>
                    <a:pt x="8" y="248"/>
                  </a:lnTo>
                  <a:lnTo>
                    <a:pt x="50" y="272"/>
                  </a:lnTo>
                  <a:lnTo>
                    <a:pt x="25" y="272"/>
                  </a:lnTo>
                  <a:lnTo>
                    <a:pt x="17" y="280"/>
                  </a:lnTo>
                  <a:lnTo>
                    <a:pt x="17" y="288"/>
                  </a:lnTo>
                  <a:lnTo>
                    <a:pt x="25" y="304"/>
                  </a:lnTo>
                  <a:lnTo>
                    <a:pt x="42" y="312"/>
                  </a:lnTo>
                  <a:lnTo>
                    <a:pt x="76" y="320"/>
                  </a:lnTo>
                  <a:lnTo>
                    <a:pt x="109" y="328"/>
                  </a:lnTo>
                  <a:lnTo>
                    <a:pt x="135" y="352"/>
                  </a:lnTo>
                  <a:lnTo>
                    <a:pt x="160" y="368"/>
                  </a:lnTo>
                  <a:lnTo>
                    <a:pt x="185" y="376"/>
                  </a:lnTo>
                  <a:lnTo>
                    <a:pt x="194" y="400"/>
                  </a:lnTo>
                  <a:lnTo>
                    <a:pt x="219" y="424"/>
                  </a:lnTo>
                  <a:lnTo>
                    <a:pt x="211" y="448"/>
                  </a:lnTo>
                  <a:lnTo>
                    <a:pt x="244" y="512"/>
                  </a:lnTo>
                  <a:lnTo>
                    <a:pt x="269" y="536"/>
                  </a:lnTo>
                  <a:lnTo>
                    <a:pt x="286" y="560"/>
                  </a:lnTo>
                  <a:lnTo>
                    <a:pt x="278" y="584"/>
                  </a:lnTo>
                  <a:lnTo>
                    <a:pt x="253" y="592"/>
                  </a:lnTo>
                  <a:lnTo>
                    <a:pt x="295" y="640"/>
                  </a:lnTo>
                  <a:lnTo>
                    <a:pt x="269" y="632"/>
                  </a:lnTo>
                  <a:lnTo>
                    <a:pt x="236" y="776"/>
                  </a:lnTo>
                  <a:lnTo>
                    <a:pt x="202" y="848"/>
                  </a:lnTo>
                  <a:lnTo>
                    <a:pt x="177" y="872"/>
                  </a:lnTo>
                  <a:lnTo>
                    <a:pt x="143" y="880"/>
                  </a:lnTo>
                  <a:lnTo>
                    <a:pt x="160" y="888"/>
                  </a:lnTo>
                  <a:lnTo>
                    <a:pt x="211" y="928"/>
                  </a:lnTo>
                  <a:lnTo>
                    <a:pt x="244" y="960"/>
                  </a:lnTo>
                  <a:lnTo>
                    <a:pt x="278" y="968"/>
                  </a:lnTo>
                  <a:lnTo>
                    <a:pt x="320" y="992"/>
                  </a:lnTo>
                  <a:lnTo>
                    <a:pt x="337" y="1016"/>
                  </a:lnTo>
                  <a:lnTo>
                    <a:pt x="396" y="1024"/>
                  </a:lnTo>
                  <a:lnTo>
                    <a:pt x="463" y="1032"/>
                  </a:lnTo>
                  <a:lnTo>
                    <a:pt x="522" y="1056"/>
                  </a:lnTo>
                  <a:lnTo>
                    <a:pt x="581" y="1072"/>
                  </a:lnTo>
                  <a:lnTo>
                    <a:pt x="607" y="1088"/>
                  </a:lnTo>
                  <a:lnTo>
                    <a:pt x="632" y="1080"/>
                  </a:lnTo>
                  <a:lnTo>
                    <a:pt x="640" y="1064"/>
                  </a:lnTo>
                  <a:lnTo>
                    <a:pt x="623" y="1032"/>
                  </a:lnTo>
                  <a:lnTo>
                    <a:pt x="632" y="992"/>
                  </a:lnTo>
                  <a:lnTo>
                    <a:pt x="649" y="968"/>
                  </a:lnTo>
                  <a:lnTo>
                    <a:pt x="682" y="944"/>
                  </a:lnTo>
                  <a:lnTo>
                    <a:pt x="716" y="928"/>
                  </a:lnTo>
                  <a:lnTo>
                    <a:pt x="750" y="928"/>
                  </a:lnTo>
                  <a:lnTo>
                    <a:pt x="842" y="952"/>
                  </a:lnTo>
                  <a:lnTo>
                    <a:pt x="876" y="968"/>
                  </a:lnTo>
                  <a:lnTo>
                    <a:pt x="910" y="984"/>
                  </a:lnTo>
                  <a:lnTo>
                    <a:pt x="944" y="984"/>
                  </a:lnTo>
                  <a:lnTo>
                    <a:pt x="960" y="976"/>
                  </a:lnTo>
                  <a:lnTo>
                    <a:pt x="969" y="968"/>
                  </a:lnTo>
                  <a:lnTo>
                    <a:pt x="977" y="960"/>
                  </a:lnTo>
                  <a:lnTo>
                    <a:pt x="1019" y="928"/>
                  </a:lnTo>
                  <a:lnTo>
                    <a:pt x="1070" y="904"/>
                  </a:lnTo>
                  <a:lnTo>
                    <a:pt x="1087" y="864"/>
                  </a:lnTo>
                  <a:lnTo>
                    <a:pt x="1011" y="832"/>
                  </a:lnTo>
                  <a:lnTo>
                    <a:pt x="1019" y="784"/>
                  </a:lnTo>
                  <a:lnTo>
                    <a:pt x="994" y="744"/>
                  </a:lnTo>
                  <a:lnTo>
                    <a:pt x="1036" y="720"/>
                  </a:lnTo>
                  <a:lnTo>
                    <a:pt x="1019" y="656"/>
                  </a:lnTo>
                  <a:lnTo>
                    <a:pt x="1036" y="656"/>
                  </a:lnTo>
                  <a:lnTo>
                    <a:pt x="1019" y="632"/>
                  </a:lnTo>
                  <a:lnTo>
                    <a:pt x="1011" y="6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2" name="Freeform 37"/>
            <p:cNvSpPr>
              <a:spLocks/>
            </p:cNvSpPr>
            <p:nvPr/>
          </p:nvSpPr>
          <p:spPr bwMode="auto">
            <a:xfrm>
              <a:off x="5978525" y="4308475"/>
              <a:ext cx="2312988" cy="2119313"/>
            </a:xfrm>
            <a:custGeom>
              <a:avLst/>
              <a:gdLst>
                <a:gd name="T0" fmla="*/ 2147483646 w 1180"/>
                <a:gd name="T1" fmla="*/ 2147483646 h 1080"/>
                <a:gd name="T2" fmla="*/ 2147483646 w 1180"/>
                <a:gd name="T3" fmla="*/ 2147483646 h 1080"/>
                <a:gd name="T4" fmla="*/ 2147483646 w 1180"/>
                <a:gd name="T5" fmla="*/ 2147483646 h 1080"/>
                <a:gd name="T6" fmla="*/ 2147483646 w 1180"/>
                <a:gd name="T7" fmla="*/ 2147483646 h 1080"/>
                <a:gd name="T8" fmla="*/ 2147483646 w 1180"/>
                <a:gd name="T9" fmla="*/ 2147483646 h 1080"/>
                <a:gd name="T10" fmla="*/ 2147483646 w 1180"/>
                <a:gd name="T11" fmla="*/ 2033184512 h 1080"/>
                <a:gd name="T12" fmla="*/ 2147483646 w 1180"/>
                <a:gd name="T13" fmla="*/ 1725124707 h 1080"/>
                <a:gd name="T14" fmla="*/ 2136277677 w 1180"/>
                <a:gd name="T15" fmla="*/ 1324649118 h 1080"/>
                <a:gd name="T16" fmla="*/ 2009482811 w 1180"/>
                <a:gd name="T17" fmla="*/ 1078204413 h 1080"/>
                <a:gd name="T18" fmla="*/ 2105538458 w 1180"/>
                <a:gd name="T19" fmla="*/ 924173529 h 1080"/>
                <a:gd name="T20" fmla="*/ 2040222030 w 1180"/>
                <a:gd name="T21" fmla="*/ 831757746 h 1080"/>
                <a:gd name="T22" fmla="*/ 2136277677 w 1180"/>
                <a:gd name="T23" fmla="*/ 708533432 h 1080"/>
                <a:gd name="T24" fmla="*/ 2147483646 w 1180"/>
                <a:gd name="T25" fmla="*/ 554504510 h 1080"/>
                <a:gd name="T26" fmla="*/ 2147483646 w 1180"/>
                <a:gd name="T27" fmla="*/ 215640098 h 1080"/>
                <a:gd name="T28" fmla="*/ 1974903640 w 1180"/>
                <a:gd name="T29" fmla="*/ 0 h 1080"/>
                <a:gd name="T30" fmla="*/ 1556101880 w 1180"/>
                <a:gd name="T31" fmla="*/ 154028922 h 1080"/>
                <a:gd name="T32" fmla="*/ 1360146713 w 1180"/>
                <a:gd name="T33" fmla="*/ 246446667 h 1080"/>
                <a:gd name="T34" fmla="*/ 1133456247 w 1180"/>
                <a:gd name="T35" fmla="*/ 308057843 h 1080"/>
                <a:gd name="T36" fmla="*/ 876026564 w 1180"/>
                <a:gd name="T37" fmla="*/ 585311079 h 1080"/>
                <a:gd name="T38" fmla="*/ 453382891 w 1180"/>
                <a:gd name="T39" fmla="*/ 523697941 h 1080"/>
                <a:gd name="T40" fmla="*/ 161374037 w 1180"/>
                <a:gd name="T41" fmla="*/ 800951177 h 1080"/>
                <a:gd name="T42" fmla="*/ 96055647 w 1180"/>
                <a:gd name="T43" fmla="*/ 1047397844 h 1080"/>
                <a:gd name="T44" fmla="*/ 357327244 w 1180"/>
                <a:gd name="T45" fmla="*/ 1355455687 h 1080"/>
                <a:gd name="T46" fmla="*/ 357327244 w 1180"/>
                <a:gd name="T47" fmla="*/ 1509484609 h 1080"/>
                <a:gd name="T48" fmla="*/ 614754967 w 1180"/>
                <a:gd name="T49" fmla="*/ 1324649118 h 1080"/>
                <a:gd name="T50" fmla="*/ 776129004 w 1180"/>
                <a:gd name="T51" fmla="*/ 1232233335 h 1080"/>
                <a:gd name="T52" fmla="*/ 1002821429 w 1180"/>
                <a:gd name="T53" fmla="*/ 1355455687 h 1080"/>
                <a:gd name="T54" fmla="*/ 1198774637 w 1180"/>
                <a:gd name="T55" fmla="*/ 1417066863 h 1080"/>
                <a:gd name="T56" fmla="*/ 1294830284 w 1180"/>
                <a:gd name="T57" fmla="*/ 1632708924 h 1080"/>
                <a:gd name="T58" fmla="*/ 1425465102 w 1180"/>
                <a:gd name="T59" fmla="*/ 1909960197 h 1080"/>
                <a:gd name="T60" fmla="*/ 1652157528 w 1180"/>
                <a:gd name="T61" fmla="*/ 2125600295 h 1080"/>
                <a:gd name="T62" fmla="*/ 1909585251 w 1180"/>
                <a:gd name="T63" fmla="*/ 2147483646 h 1080"/>
                <a:gd name="T64" fmla="*/ 2147483646 w 1180"/>
                <a:gd name="T65" fmla="*/ 2147483646 h 1080"/>
                <a:gd name="T66" fmla="*/ 2147483646 w 1180"/>
                <a:gd name="T67" fmla="*/ 2147483646 h 1080"/>
                <a:gd name="T68" fmla="*/ 2147483646 w 1180"/>
                <a:gd name="T69" fmla="*/ 2147483646 h 1080"/>
                <a:gd name="T70" fmla="*/ 2147483646 w 1180"/>
                <a:gd name="T71" fmla="*/ 2147483646 h 1080"/>
                <a:gd name="T72" fmla="*/ 2147483646 w 1180"/>
                <a:gd name="T73" fmla="*/ 2147483646 h 1080"/>
                <a:gd name="T74" fmla="*/ 2147483646 w 1180"/>
                <a:gd name="T75" fmla="*/ 2147483646 h 1080"/>
                <a:gd name="T76" fmla="*/ 2147483646 w 1180"/>
                <a:gd name="T77" fmla="*/ 2147483646 h 1080"/>
                <a:gd name="T78" fmla="*/ 2147483646 w 1180"/>
                <a:gd name="T79" fmla="*/ 2147483646 h 1080"/>
                <a:gd name="T80" fmla="*/ 2147483646 w 1180"/>
                <a:gd name="T81" fmla="*/ 2147483646 h 1080"/>
                <a:gd name="T82" fmla="*/ 2147483646 w 1180"/>
                <a:gd name="T83" fmla="*/ 2147483646 h 1080"/>
                <a:gd name="T84" fmla="*/ 2147483646 w 1180"/>
                <a:gd name="T85" fmla="*/ 2147483646 h 1080"/>
                <a:gd name="T86" fmla="*/ 2147483646 w 1180"/>
                <a:gd name="T87" fmla="*/ 2147483646 h 1080"/>
                <a:gd name="T88" fmla="*/ 2147483646 w 1180"/>
                <a:gd name="T89" fmla="*/ 2147483646 h 1080"/>
                <a:gd name="T90" fmla="*/ 2147483646 w 1180"/>
                <a:gd name="T91" fmla="*/ 2147483646 h 1080"/>
                <a:gd name="T92" fmla="*/ 2147483646 w 1180"/>
                <a:gd name="T93" fmla="*/ 2147483646 h 1080"/>
                <a:gd name="T94" fmla="*/ 2147483646 w 1180"/>
                <a:gd name="T95" fmla="*/ 2147483646 h 1080"/>
                <a:gd name="T96" fmla="*/ 2147483646 w 1180"/>
                <a:gd name="T97" fmla="*/ 2147483646 h 1080"/>
                <a:gd name="T98" fmla="*/ 2147483646 w 1180"/>
                <a:gd name="T99" fmla="*/ 2147483646 h 1080"/>
                <a:gd name="T100" fmla="*/ 2147483646 w 1180"/>
                <a:gd name="T101" fmla="*/ 2147483646 h 1080"/>
                <a:gd name="T102" fmla="*/ 2147483646 w 1180"/>
                <a:gd name="T103" fmla="*/ 2147483646 h 1080"/>
                <a:gd name="T104" fmla="*/ 2147483646 w 1180"/>
                <a:gd name="T105" fmla="*/ 2147483646 h 108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1180" h="1080">
                  <a:moveTo>
                    <a:pt x="1155" y="752"/>
                  </a:moveTo>
                  <a:lnTo>
                    <a:pt x="1121" y="728"/>
                  </a:lnTo>
                  <a:lnTo>
                    <a:pt x="1087" y="712"/>
                  </a:lnTo>
                  <a:lnTo>
                    <a:pt x="1003" y="672"/>
                  </a:lnTo>
                  <a:lnTo>
                    <a:pt x="919" y="632"/>
                  </a:lnTo>
                  <a:lnTo>
                    <a:pt x="935" y="616"/>
                  </a:lnTo>
                  <a:lnTo>
                    <a:pt x="927" y="600"/>
                  </a:lnTo>
                  <a:lnTo>
                    <a:pt x="902" y="584"/>
                  </a:lnTo>
                  <a:lnTo>
                    <a:pt x="868" y="592"/>
                  </a:lnTo>
                  <a:lnTo>
                    <a:pt x="817" y="592"/>
                  </a:lnTo>
                  <a:lnTo>
                    <a:pt x="775" y="568"/>
                  </a:lnTo>
                  <a:lnTo>
                    <a:pt x="733" y="528"/>
                  </a:lnTo>
                  <a:lnTo>
                    <a:pt x="708" y="488"/>
                  </a:lnTo>
                  <a:lnTo>
                    <a:pt x="683" y="448"/>
                  </a:lnTo>
                  <a:lnTo>
                    <a:pt x="641" y="408"/>
                  </a:lnTo>
                  <a:lnTo>
                    <a:pt x="556" y="344"/>
                  </a:lnTo>
                  <a:lnTo>
                    <a:pt x="523" y="296"/>
                  </a:lnTo>
                  <a:lnTo>
                    <a:pt x="523" y="280"/>
                  </a:lnTo>
                  <a:lnTo>
                    <a:pt x="539" y="256"/>
                  </a:lnTo>
                  <a:lnTo>
                    <a:pt x="548" y="240"/>
                  </a:lnTo>
                  <a:lnTo>
                    <a:pt x="539" y="224"/>
                  </a:lnTo>
                  <a:lnTo>
                    <a:pt x="531" y="216"/>
                  </a:lnTo>
                  <a:lnTo>
                    <a:pt x="531" y="200"/>
                  </a:lnTo>
                  <a:lnTo>
                    <a:pt x="556" y="184"/>
                  </a:lnTo>
                  <a:lnTo>
                    <a:pt x="641" y="152"/>
                  </a:lnTo>
                  <a:lnTo>
                    <a:pt x="649" y="144"/>
                  </a:lnTo>
                  <a:lnTo>
                    <a:pt x="641" y="88"/>
                  </a:lnTo>
                  <a:lnTo>
                    <a:pt x="649" y="56"/>
                  </a:lnTo>
                  <a:lnTo>
                    <a:pt x="531" y="24"/>
                  </a:lnTo>
                  <a:lnTo>
                    <a:pt x="514" y="0"/>
                  </a:lnTo>
                  <a:lnTo>
                    <a:pt x="438" y="8"/>
                  </a:lnTo>
                  <a:lnTo>
                    <a:pt x="405" y="40"/>
                  </a:lnTo>
                  <a:lnTo>
                    <a:pt x="371" y="32"/>
                  </a:lnTo>
                  <a:lnTo>
                    <a:pt x="354" y="64"/>
                  </a:lnTo>
                  <a:lnTo>
                    <a:pt x="320" y="64"/>
                  </a:lnTo>
                  <a:lnTo>
                    <a:pt x="295" y="80"/>
                  </a:lnTo>
                  <a:lnTo>
                    <a:pt x="253" y="72"/>
                  </a:lnTo>
                  <a:lnTo>
                    <a:pt x="228" y="152"/>
                  </a:lnTo>
                  <a:lnTo>
                    <a:pt x="160" y="72"/>
                  </a:lnTo>
                  <a:lnTo>
                    <a:pt x="118" y="136"/>
                  </a:lnTo>
                  <a:lnTo>
                    <a:pt x="25" y="144"/>
                  </a:lnTo>
                  <a:lnTo>
                    <a:pt x="42" y="208"/>
                  </a:lnTo>
                  <a:lnTo>
                    <a:pt x="0" y="232"/>
                  </a:lnTo>
                  <a:lnTo>
                    <a:pt x="25" y="272"/>
                  </a:lnTo>
                  <a:lnTo>
                    <a:pt x="17" y="320"/>
                  </a:lnTo>
                  <a:lnTo>
                    <a:pt x="93" y="352"/>
                  </a:lnTo>
                  <a:lnTo>
                    <a:pt x="76" y="392"/>
                  </a:lnTo>
                  <a:lnTo>
                    <a:pt x="93" y="392"/>
                  </a:lnTo>
                  <a:lnTo>
                    <a:pt x="135" y="376"/>
                  </a:lnTo>
                  <a:lnTo>
                    <a:pt x="160" y="344"/>
                  </a:lnTo>
                  <a:lnTo>
                    <a:pt x="177" y="328"/>
                  </a:lnTo>
                  <a:lnTo>
                    <a:pt x="202" y="320"/>
                  </a:lnTo>
                  <a:lnTo>
                    <a:pt x="244" y="336"/>
                  </a:lnTo>
                  <a:lnTo>
                    <a:pt x="261" y="352"/>
                  </a:lnTo>
                  <a:lnTo>
                    <a:pt x="278" y="368"/>
                  </a:lnTo>
                  <a:lnTo>
                    <a:pt x="312" y="368"/>
                  </a:lnTo>
                  <a:lnTo>
                    <a:pt x="329" y="384"/>
                  </a:lnTo>
                  <a:lnTo>
                    <a:pt x="337" y="424"/>
                  </a:lnTo>
                  <a:lnTo>
                    <a:pt x="362" y="472"/>
                  </a:lnTo>
                  <a:lnTo>
                    <a:pt x="371" y="496"/>
                  </a:lnTo>
                  <a:lnTo>
                    <a:pt x="396" y="512"/>
                  </a:lnTo>
                  <a:lnTo>
                    <a:pt x="430" y="552"/>
                  </a:lnTo>
                  <a:lnTo>
                    <a:pt x="472" y="576"/>
                  </a:lnTo>
                  <a:lnTo>
                    <a:pt x="497" y="592"/>
                  </a:lnTo>
                  <a:lnTo>
                    <a:pt x="514" y="608"/>
                  </a:lnTo>
                  <a:lnTo>
                    <a:pt x="607" y="680"/>
                  </a:lnTo>
                  <a:lnTo>
                    <a:pt x="624" y="696"/>
                  </a:lnTo>
                  <a:lnTo>
                    <a:pt x="649" y="688"/>
                  </a:lnTo>
                  <a:lnTo>
                    <a:pt x="708" y="712"/>
                  </a:lnTo>
                  <a:lnTo>
                    <a:pt x="742" y="744"/>
                  </a:lnTo>
                  <a:lnTo>
                    <a:pt x="767" y="744"/>
                  </a:lnTo>
                  <a:lnTo>
                    <a:pt x="775" y="752"/>
                  </a:lnTo>
                  <a:lnTo>
                    <a:pt x="775" y="768"/>
                  </a:lnTo>
                  <a:lnTo>
                    <a:pt x="809" y="768"/>
                  </a:lnTo>
                  <a:lnTo>
                    <a:pt x="826" y="800"/>
                  </a:lnTo>
                  <a:lnTo>
                    <a:pt x="851" y="824"/>
                  </a:lnTo>
                  <a:lnTo>
                    <a:pt x="893" y="840"/>
                  </a:lnTo>
                  <a:lnTo>
                    <a:pt x="927" y="856"/>
                  </a:lnTo>
                  <a:lnTo>
                    <a:pt x="944" y="904"/>
                  </a:lnTo>
                  <a:lnTo>
                    <a:pt x="978" y="984"/>
                  </a:lnTo>
                  <a:lnTo>
                    <a:pt x="952" y="984"/>
                  </a:lnTo>
                  <a:lnTo>
                    <a:pt x="935" y="1000"/>
                  </a:lnTo>
                  <a:lnTo>
                    <a:pt x="935" y="1016"/>
                  </a:lnTo>
                  <a:lnTo>
                    <a:pt x="927" y="1040"/>
                  </a:lnTo>
                  <a:lnTo>
                    <a:pt x="919" y="1056"/>
                  </a:lnTo>
                  <a:lnTo>
                    <a:pt x="935" y="1072"/>
                  </a:lnTo>
                  <a:lnTo>
                    <a:pt x="952" y="1080"/>
                  </a:lnTo>
                  <a:lnTo>
                    <a:pt x="978" y="1072"/>
                  </a:lnTo>
                  <a:lnTo>
                    <a:pt x="994" y="1040"/>
                  </a:lnTo>
                  <a:lnTo>
                    <a:pt x="1011" y="1000"/>
                  </a:lnTo>
                  <a:lnTo>
                    <a:pt x="1028" y="960"/>
                  </a:lnTo>
                  <a:lnTo>
                    <a:pt x="1070" y="952"/>
                  </a:lnTo>
                  <a:lnTo>
                    <a:pt x="1070" y="904"/>
                  </a:lnTo>
                  <a:lnTo>
                    <a:pt x="1053" y="888"/>
                  </a:lnTo>
                  <a:lnTo>
                    <a:pt x="1028" y="880"/>
                  </a:lnTo>
                  <a:lnTo>
                    <a:pt x="1003" y="864"/>
                  </a:lnTo>
                  <a:lnTo>
                    <a:pt x="994" y="848"/>
                  </a:lnTo>
                  <a:lnTo>
                    <a:pt x="1011" y="800"/>
                  </a:lnTo>
                  <a:lnTo>
                    <a:pt x="1028" y="776"/>
                  </a:lnTo>
                  <a:lnTo>
                    <a:pt x="1045" y="768"/>
                  </a:lnTo>
                  <a:lnTo>
                    <a:pt x="1104" y="776"/>
                  </a:lnTo>
                  <a:lnTo>
                    <a:pt x="1146" y="792"/>
                  </a:lnTo>
                  <a:lnTo>
                    <a:pt x="1180" y="824"/>
                  </a:lnTo>
                  <a:lnTo>
                    <a:pt x="1180" y="784"/>
                  </a:lnTo>
                  <a:lnTo>
                    <a:pt x="1155" y="752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93" name="Freeform 38"/>
            <p:cNvSpPr>
              <a:spLocks/>
            </p:cNvSpPr>
            <p:nvPr/>
          </p:nvSpPr>
          <p:spPr bwMode="auto">
            <a:xfrm>
              <a:off x="4029075" y="3305175"/>
              <a:ext cx="2246313" cy="2133600"/>
            </a:xfrm>
            <a:custGeom>
              <a:avLst/>
              <a:gdLst>
                <a:gd name="T0" fmla="*/ 2147483646 w 1146"/>
                <a:gd name="T1" fmla="*/ 2147483646 h 1088"/>
                <a:gd name="T2" fmla="*/ 2147483646 w 1146"/>
                <a:gd name="T3" fmla="*/ 2147483646 h 1088"/>
                <a:gd name="T4" fmla="*/ 2147483646 w 1146"/>
                <a:gd name="T5" fmla="*/ 1999730327 h 1088"/>
                <a:gd name="T6" fmla="*/ 2147483646 w 1146"/>
                <a:gd name="T7" fmla="*/ 1815140590 h 1088"/>
                <a:gd name="T8" fmla="*/ 2147483646 w 1146"/>
                <a:gd name="T9" fmla="*/ 1722844740 h 1088"/>
                <a:gd name="T10" fmla="*/ 2147483646 w 1146"/>
                <a:gd name="T11" fmla="*/ 1230602826 h 1088"/>
                <a:gd name="T12" fmla="*/ 2147483646 w 1146"/>
                <a:gd name="T13" fmla="*/ 1046013088 h 1088"/>
                <a:gd name="T14" fmla="*/ 2147483646 w 1146"/>
                <a:gd name="T15" fmla="*/ 953717239 h 1088"/>
                <a:gd name="T16" fmla="*/ 2147483646 w 1146"/>
                <a:gd name="T17" fmla="*/ 799892131 h 1088"/>
                <a:gd name="T18" fmla="*/ 2147483646 w 1146"/>
                <a:gd name="T19" fmla="*/ 523006544 h 1088"/>
                <a:gd name="T20" fmla="*/ 2147483646 w 1146"/>
                <a:gd name="T21" fmla="*/ 430710695 h 1088"/>
                <a:gd name="T22" fmla="*/ 2147483646 w 1146"/>
                <a:gd name="T23" fmla="*/ 338416807 h 1088"/>
                <a:gd name="T24" fmla="*/ 2147483646 w 1146"/>
                <a:gd name="T25" fmla="*/ 184589738 h 1088"/>
                <a:gd name="T26" fmla="*/ 2147483646 w 1146"/>
                <a:gd name="T27" fmla="*/ 0 h 1088"/>
                <a:gd name="T28" fmla="*/ 2147483646 w 1146"/>
                <a:gd name="T29" fmla="*/ 92295849 h 1088"/>
                <a:gd name="T30" fmla="*/ 2147483646 w 1146"/>
                <a:gd name="T31" fmla="*/ 399946065 h 1088"/>
                <a:gd name="T32" fmla="*/ 1878797768 w 1146"/>
                <a:gd name="T33" fmla="*/ 523006544 h 1088"/>
                <a:gd name="T34" fmla="*/ 1748166630 w 1146"/>
                <a:gd name="T35" fmla="*/ 646067023 h 1088"/>
                <a:gd name="T36" fmla="*/ 1586796679 w 1146"/>
                <a:gd name="T37" fmla="*/ 707596282 h 1088"/>
                <a:gd name="T38" fmla="*/ 1325532444 w 1146"/>
                <a:gd name="T39" fmla="*/ 615302393 h 1088"/>
                <a:gd name="T40" fmla="*/ 1033531355 w 1146"/>
                <a:gd name="T41" fmla="*/ 553771174 h 1088"/>
                <a:gd name="T42" fmla="*/ 1164162493 w 1146"/>
                <a:gd name="T43" fmla="*/ 984483829 h 1088"/>
                <a:gd name="T44" fmla="*/ 810687697 w 1146"/>
                <a:gd name="T45" fmla="*/ 922952610 h 1088"/>
                <a:gd name="T46" fmla="*/ 680056560 w 1146"/>
                <a:gd name="T47" fmla="*/ 892187980 h 1088"/>
                <a:gd name="T48" fmla="*/ 484107893 w 1146"/>
                <a:gd name="T49" fmla="*/ 799892131 h 1088"/>
                <a:gd name="T50" fmla="*/ 322737942 w 1146"/>
                <a:gd name="T51" fmla="*/ 830656760 h 1088"/>
                <a:gd name="T52" fmla="*/ 30736854 w 1146"/>
                <a:gd name="T53" fmla="*/ 892187980 h 1088"/>
                <a:gd name="T54" fmla="*/ 30736854 w 1146"/>
                <a:gd name="T55" fmla="*/ 953717239 h 1088"/>
                <a:gd name="T56" fmla="*/ 96052422 w 1146"/>
                <a:gd name="T57" fmla="*/ 1046013088 h 1088"/>
                <a:gd name="T58" fmla="*/ 65315569 w 1146"/>
                <a:gd name="T59" fmla="*/ 1107542347 h 1088"/>
                <a:gd name="T60" fmla="*/ 161369951 w 1146"/>
                <a:gd name="T61" fmla="*/ 1199838196 h 1088"/>
                <a:gd name="T62" fmla="*/ 418792325 w 1146"/>
                <a:gd name="T63" fmla="*/ 1261369416 h 1088"/>
                <a:gd name="T64" fmla="*/ 614739031 w 1146"/>
                <a:gd name="T65" fmla="*/ 1415194524 h 1088"/>
                <a:gd name="T66" fmla="*/ 745372128 w 1146"/>
                <a:gd name="T67" fmla="*/ 1538255003 h 1088"/>
                <a:gd name="T68" fmla="*/ 810687697 w 1146"/>
                <a:gd name="T69" fmla="*/ 1722844740 h 1088"/>
                <a:gd name="T70" fmla="*/ 1033531355 w 1146"/>
                <a:gd name="T71" fmla="*/ 2061261547 h 1088"/>
                <a:gd name="T72" fmla="*/ 1068110071 w 1146"/>
                <a:gd name="T73" fmla="*/ 2147483646 h 1088"/>
                <a:gd name="T74" fmla="*/ 1133425639 w 1146"/>
                <a:gd name="T75" fmla="*/ 2147483646 h 1088"/>
                <a:gd name="T76" fmla="*/ 906742080 w 1146"/>
                <a:gd name="T77" fmla="*/ 2147483646 h 1088"/>
                <a:gd name="T78" fmla="*/ 680056560 w 1146"/>
                <a:gd name="T79" fmla="*/ 2147483646 h 1088"/>
                <a:gd name="T80" fmla="*/ 614739031 w 1146"/>
                <a:gd name="T81" fmla="*/ 2147483646 h 1088"/>
                <a:gd name="T82" fmla="*/ 937478933 w 1146"/>
                <a:gd name="T83" fmla="*/ 2147483646 h 1088"/>
                <a:gd name="T84" fmla="*/ 1229480022 w 1146"/>
                <a:gd name="T85" fmla="*/ 2147483646 h 1088"/>
                <a:gd name="T86" fmla="*/ 1521481111 w 1146"/>
                <a:gd name="T87" fmla="*/ 2147483646 h 1088"/>
                <a:gd name="T88" fmla="*/ 2005589004 w 1146"/>
                <a:gd name="T89" fmla="*/ 2147483646 h 1088"/>
                <a:gd name="T90" fmla="*/ 2147483646 w 1146"/>
                <a:gd name="T91" fmla="*/ 2147483646 h 1088"/>
                <a:gd name="T92" fmla="*/ 2147483646 w 1146"/>
                <a:gd name="T93" fmla="*/ 2147483646 h 1088"/>
                <a:gd name="T94" fmla="*/ 2147483646 w 1146"/>
                <a:gd name="T95" fmla="*/ 2147483646 h 1088"/>
                <a:gd name="T96" fmla="*/ 2147483646 w 1146"/>
                <a:gd name="T97" fmla="*/ 2147483646 h 1088"/>
                <a:gd name="T98" fmla="*/ 2147483646 w 1146"/>
                <a:gd name="T99" fmla="*/ 2147483646 h 1088"/>
                <a:gd name="T100" fmla="*/ 2147483646 w 1146"/>
                <a:gd name="T101" fmla="*/ 2147483646 h 1088"/>
                <a:gd name="T102" fmla="*/ 2147483646 w 1146"/>
                <a:gd name="T103" fmla="*/ 2147483646 h 1088"/>
                <a:gd name="T104" fmla="*/ 2147483646 w 1146"/>
                <a:gd name="T105" fmla="*/ 2147483646 h 1088"/>
                <a:gd name="T106" fmla="*/ 2147483646 w 1146"/>
                <a:gd name="T107" fmla="*/ 2147483646 h 1088"/>
                <a:gd name="T108" fmla="*/ 2147483646 w 1146"/>
                <a:gd name="T109" fmla="*/ 2147483646 h 1088"/>
                <a:gd name="T110" fmla="*/ 2147483646 w 1146"/>
                <a:gd name="T111" fmla="*/ 2147483646 h 1088"/>
                <a:gd name="T112" fmla="*/ 2147483646 w 1146"/>
                <a:gd name="T113" fmla="*/ 2147483646 h 1088"/>
                <a:gd name="T114" fmla="*/ 2147483646 w 1146"/>
                <a:gd name="T115" fmla="*/ 2147483646 h 1088"/>
                <a:gd name="T116" fmla="*/ 2147483646 w 1146"/>
                <a:gd name="T117" fmla="*/ 2147483646 h 108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146" h="1088">
                  <a:moveTo>
                    <a:pt x="1011" y="616"/>
                  </a:moveTo>
                  <a:lnTo>
                    <a:pt x="969" y="600"/>
                  </a:lnTo>
                  <a:lnTo>
                    <a:pt x="935" y="616"/>
                  </a:lnTo>
                  <a:lnTo>
                    <a:pt x="944" y="584"/>
                  </a:lnTo>
                  <a:lnTo>
                    <a:pt x="977" y="544"/>
                  </a:lnTo>
                  <a:lnTo>
                    <a:pt x="986" y="520"/>
                  </a:lnTo>
                  <a:lnTo>
                    <a:pt x="1011" y="504"/>
                  </a:lnTo>
                  <a:lnTo>
                    <a:pt x="1019" y="472"/>
                  </a:lnTo>
                  <a:lnTo>
                    <a:pt x="1053" y="464"/>
                  </a:lnTo>
                  <a:lnTo>
                    <a:pt x="1087" y="448"/>
                  </a:lnTo>
                  <a:lnTo>
                    <a:pt x="1104" y="360"/>
                  </a:lnTo>
                  <a:lnTo>
                    <a:pt x="1112" y="320"/>
                  </a:lnTo>
                  <a:lnTo>
                    <a:pt x="1146" y="288"/>
                  </a:lnTo>
                  <a:lnTo>
                    <a:pt x="1095" y="272"/>
                  </a:lnTo>
                  <a:lnTo>
                    <a:pt x="1036" y="256"/>
                  </a:lnTo>
                  <a:lnTo>
                    <a:pt x="1011" y="248"/>
                  </a:lnTo>
                  <a:lnTo>
                    <a:pt x="986" y="216"/>
                  </a:lnTo>
                  <a:lnTo>
                    <a:pt x="927" y="208"/>
                  </a:lnTo>
                  <a:lnTo>
                    <a:pt x="868" y="168"/>
                  </a:lnTo>
                  <a:lnTo>
                    <a:pt x="851" y="136"/>
                  </a:lnTo>
                  <a:lnTo>
                    <a:pt x="809" y="144"/>
                  </a:lnTo>
                  <a:lnTo>
                    <a:pt x="809" y="112"/>
                  </a:lnTo>
                  <a:lnTo>
                    <a:pt x="767" y="96"/>
                  </a:lnTo>
                  <a:lnTo>
                    <a:pt x="767" y="88"/>
                  </a:lnTo>
                  <a:lnTo>
                    <a:pt x="733" y="72"/>
                  </a:lnTo>
                  <a:lnTo>
                    <a:pt x="708" y="48"/>
                  </a:lnTo>
                  <a:lnTo>
                    <a:pt x="682" y="16"/>
                  </a:lnTo>
                  <a:lnTo>
                    <a:pt x="666" y="0"/>
                  </a:lnTo>
                  <a:lnTo>
                    <a:pt x="623" y="8"/>
                  </a:lnTo>
                  <a:lnTo>
                    <a:pt x="598" y="24"/>
                  </a:lnTo>
                  <a:lnTo>
                    <a:pt x="581" y="88"/>
                  </a:lnTo>
                  <a:lnTo>
                    <a:pt x="564" y="104"/>
                  </a:lnTo>
                  <a:lnTo>
                    <a:pt x="539" y="120"/>
                  </a:lnTo>
                  <a:lnTo>
                    <a:pt x="489" y="136"/>
                  </a:lnTo>
                  <a:lnTo>
                    <a:pt x="463" y="144"/>
                  </a:lnTo>
                  <a:lnTo>
                    <a:pt x="455" y="168"/>
                  </a:lnTo>
                  <a:lnTo>
                    <a:pt x="446" y="184"/>
                  </a:lnTo>
                  <a:lnTo>
                    <a:pt x="413" y="184"/>
                  </a:lnTo>
                  <a:lnTo>
                    <a:pt x="362" y="168"/>
                  </a:lnTo>
                  <a:lnTo>
                    <a:pt x="345" y="160"/>
                  </a:lnTo>
                  <a:lnTo>
                    <a:pt x="328" y="144"/>
                  </a:lnTo>
                  <a:lnTo>
                    <a:pt x="269" y="144"/>
                  </a:lnTo>
                  <a:lnTo>
                    <a:pt x="295" y="200"/>
                  </a:lnTo>
                  <a:lnTo>
                    <a:pt x="303" y="256"/>
                  </a:lnTo>
                  <a:lnTo>
                    <a:pt x="253" y="248"/>
                  </a:lnTo>
                  <a:lnTo>
                    <a:pt x="211" y="240"/>
                  </a:lnTo>
                  <a:lnTo>
                    <a:pt x="194" y="248"/>
                  </a:lnTo>
                  <a:lnTo>
                    <a:pt x="177" y="232"/>
                  </a:lnTo>
                  <a:lnTo>
                    <a:pt x="152" y="208"/>
                  </a:lnTo>
                  <a:lnTo>
                    <a:pt x="126" y="208"/>
                  </a:lnTo>
                  <a:lnTo>
                    <a:pt x="109" y="216"/>
                  </a:lnTo>
                  <a:lnTo>
                    <a:pt x="84" y="216"/>
                  </a:lnTo>
                  <a:lnTo>
                    <a:pt x="34" y="216"/>
                  </a:lnTo>
                  <a:lnTo>
                    <a:pt x="8" y="232"/>
                  </a:lnTo>
                  <a:lnTo>
                    <a:pt x="0" y="240"/>
                  </a:lnTo>
                  <a:lnTo>
                    <a:pt x="8" y="248"/>
                  </a:lnTo>
                  <a:lnTo>
                    <a:pt x="50" y="272"/>
                  </a:lnTo>
                  <a:lnTo>
                    <a:pt x="25" y="272"/>
                  </a:lnTo>
                  <a:lnTo>
                    <a:pt x="17" y="280"/>
                  </a:lnTo>
                  <a:lnTo>
                    <a:pt x="17" y="288"/>
                  </a:lnTo>
                  <a:lnTo>
                    <a:pt x="25" y="304"/>
                  </a:lnTo>
                  <a:lnTo>
                    <a:pt x="42" y="312"/>
                  </a:lnTo>
                  <a:lnTo>
                    <a:pt x="76" y="320"/>
                  </a:lnTo>
                  <a:lnTo>
                    <a:pt x="109" y="328"/>
                  </a:lnTo>
                  <a:lnTo>
                    <a:pt x="135" y="352"/>
                  </a:lnTo>
                  <a:lnTo>
                    <a:pt x="160" y="368"/>
                  </a:lnTo>
                  <a:lnTo>
                    <a:pt x="185" y="376"/>
                  </a:lnTo>
                  <a:lnTo>
                    <a:pt x="194" y="400"/>
                  </a:lnTo>
                  <a:lnTo>
                    <a:pt x="219" y="424"/>
                  </a:lnTo>
                  <a:lnTo>
                    <a:pt x="211" y="448"/>
                  </a:lnTo>
                  <a:lnTo>
                    <a:pt x="244" y="512"/>
                  </a:lnTo>
                  <a:lnTo>
                    <a:pt x="269" y="536"/>
                  </a:lnTo>
                  <a:lnTo>
                    <a:pt x="286" y="560"/>
                  </a:lnTo>
                  <a:lnTo>
                    <a:pt x="278" y="584"/>
                  </a:lnTo>
                  <a:lnTo>
                    <a:pt x="253" y="592"/>
                  </a:lnTo>
                  <a:lnTo>
                    <a:pt x="295" y="640"/>
                  </a:lnTo>
                  <a:lnTo>
                    <a:pt x="269" y="632"/>
                  </a:lnTo>
                  <a:lnTo>
                    <a:pt x="236" y="776"/>
                  </a:lnTo>
                  <a:lnTo>
                    <a:pt x="202" y="848"/>
                  </a:lnTo>
                  <a:lnTo>
                    <a:pt x="177" y="872"/>
                  </a:lnTo>
                  <a:lnTo>
                    <a:pt x="143" y="880"/>
                  </a:lnTo>
                  <a:lnTo>
                    <a:pt x="160" y="888"/>
                  </a:lnTo>
                  <a:lnTo>
                    <a:pt x="211" y="928"/>
                  </a:lnTo>
                  <a:lnTo>
                    <a:pt x="244" y="960"/>
                  </a:lnTo>
                  <a:lnTo>
                    <a:pt x="278" y="968"/>
                  </a:lnTo>
                  <a:lnTo>
                    <a:pt x="320" y="992"/>
                  </a:lnTo>
                  <a:lnTo>
                    <a:pt x="337" y="1016"/>
                  </a:lnTo>
                  <a:lnTo>
                    <a:pt x="396" y="1024"/>
                  </a:lnTo>
                  <a:lnTo>
                    <a:pt x="463" y="1032"/>
                  </a:lnTo>
                  <a:lnTo>
                    <a:pt x="522" y="1056"/>
                  </a:lnTo>
                  <a:lnTo>
                    <a:pt x="581" y="1072"/>
                  </a:lnTo>
                  <a:lnTo>
                    <a:pt x="607" y="1088"/>
                  </a:lnTo>
                  <a:lnTo>
                    <a:pt x="632" y="1080"/>
                  </a:lnTo>
                  <a:lnTo>
                    <a:pt x="640" y="1064"/>
                  </a:lnTo>
                  <a:lnTo>
                    <a:pt x="623" y="1032"/>
                  </a:lnTo>
                  <a:lnTo>
                    <a:pt x="632" y="992"/>
                  </a:lnTo>
                  <a:lnTo>
                    <a:pt x="649" y="968"/>
                  </a:lnTo>
                  <a:lnTo>
                    <a:pt x="682" y="944"/>
                  </a:lnTo>
                  <a:lnTo>
                    <a:pt x="716" y="928"/>
                  </a:lnTo>
                  <a:lnTo>
                    <a:pt x="750" y="928"/>
                  </a:lnTo>
                  <a:lnTo>
                    <a:pt x="842" y="952"/>
                  </a:lnTo>
                  <a:lnTo>
                    <a:pt x="876" y="968"/>
                  </a:lnTo>
                  <a:lnTo>
                    <a:pt x="910" y="984"/>
                  </a:lnTo>
                  <a:lnTo>
                    <a:pt x="944" y="984"/>
                  </a:lnTo>
                  <a:lnTo>
                    <a:pt x="960" y="976"/>
                  </a:lnTo>
                  <a:lnTo>
                    <a:pt x="969" y="968"/>
                  </a:lnTo>
                  <a:lnTo>
                    <a:pt x="977" y="960"/>
                  </a:lnTo>
                  <a:lnTo>
                    <a:pt x="1019" y="928"/>
                  </a:lnTo>
                  <a:lnTo>
                    <a:pt x="1070" y="904"/>
                  </a:lnTo>
                  <a:lnTo>
                    <a:pt x="1087" y="864"/>
                  </a:lnTo>
                  <a:lnTo>
                    <a:pt x="1011" y="832"/>
                  </a:lnTo>
                  <a:lnTo>
                    <a:pt x="1019" y="784"/>
                  </a:lnTo>
                  <a:lnTo>
                    <a:pt x="994" y="744"/>
                  </a:lnTo>
                  <a:lnTo>
                    <a:pt x="1036" y="720"/>
                  </a:lnTo>
                  <a:lnTo>
                    <a:pt x="1019" y="656"/>
                  </a:lnTo>
                  <a:lnTo>
                    <a:pt x="1036" y="656"/>
                  </a:lnTo>
                  <a:lnTo>
                    <a:pt x="1019" y="632"/>
                  </a:lnTo>
                  <a:lnTo>
                    <a:pt x="1011" y="616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194" name="Freeform 39" descr="Large confetti"/>
            <p:cNvSpPr>
              <a:spLocks/>
            </p:cNvSpPr>
            <p:nvPr/>
          </p:nvSpPr>
          <p:spPr bwMode="auto">
            <a:xfrm>
              <a:off x="5334000" y="3257550"/>
              <a:ext cx="644525" cy="455613"/>
            </a:xfrm>
            <a:custGeom>
              <a:avLst/>
              <a:gdLst>
                <a:gd name="T0" fmla="*/ 1073436737 w 328"/>
                <a:gd name="T1" fmla="*/ 709632958 h 232"/>
                <a:gd name="T2" fmla="*/ 1104326777 w 328"/>
                <a:gd name="T3" fmla="*/ 647926855 h 232"/>
                <a:gd name="T4" fmla="*/ 1200860116 w 328"/>
                <a:gd name="T5" fmla="*/ 617072821 h 232"/>
                <a:gd name="T6" fmla="*/ 1266501450 w 328"/>
                <a:gd name="T7" fmla="*/ 555364753 h 232"/>
                <a:gd name="T8" fmla="*/ 1266501450 w 328"/>
                <a:gd name="T9" fmla="*/ 431950582 h 232"/>
                <a:gd name="T10" fmla="*/ 1169970076 w 328"/>
                <a:gd name="T11" fmla="*/ 339390444 h 232"/>
                <a:gd name="T12" fmla="*/ 1038685443 w 328"/>
                <a:gd name="T13" fmla="*/ 277682377 h 232"/>
                <a:gd name="T14" fmla="*/ 1073436737 w 328"/>
                <a:gd name="T15" fmla="*/ 185122239 h 232"/>
                <a:gd name="T16" fmla="*/ 1007795403 w 328"/>
                <a:gd name="T17" fmla="*/ 92560138 h 232"/>
                <a:gd name="T18" fmla="*/ 845620730 w 328"/>
                <a:gd name="T19" fmla="*/ 61708068 h 232"/>
                <a:gd name="T20" fmla="*/ 648696727 w 328"/>
                <a:gd name="T21" fmla="*/ 30854034 h 232"/>
                <a:gd name="T22" fmla="*/ 517412094 w 328"/>
                <a:gd name="T23" fmla="*/ 92560138 h 232"/>
                <a:gd name="T24" fmla="*/ 389990680 w 328"/>
                <a:gd name="T25" fmla="*/ 61708068 h 232"/>
                <a:gd name="T26" fmla="*/ 289596087 w 328"/>
                <a:gd name="T27" fmla="*/ 0 h 232"/>
                <a:gd name="T28" fmla="*/ 162174673 w 328"/>
                <a:gd name="T29" fmla="*/ 61708068 h 232"/>
                <a:gd name="T30" fmla="*/ 0 w 328"/>
                <a:gd name="T31" fmla="*/ 92560138 h 232"/>
                <a:gd name="T32" fmla="*/ 61780079 w 328"/>
                <a:gd name="T33" fmla="*/ 154268205 h 232"/>
                <a:gd name="T34" fmla="*/ 162174673 w 328"/>
                <a:gd name="T35" fmla="*/ 277682377 h 232"/>
                <a:gd name="T36" fmla="*/ 258706047 w 328"/>
                <a:gd name="T37" fmla="*/ 370244478 h 232"/>
                <a:gd name="T38" fmla="*/ 389990680 w 328"/>
                <a:gd name="T39" fmla="*/ 431950582 h 232"/>
                <a:gd name="T40" fmla="*/ 389990680 w 328"/>
                <a:gd name="T41" fmla="*/ 462804616 h 232"/>
                <a:gd name="T42" fmla="*/ 552163388 w 328"/>
                <a:gd name="T43" fmla="*/ 524510719 h 232"/>
                <a:gd name="T44" fmla="*/ 552163388 w 328"/>
                <a:gd name="T45" fmla="*/ 647926855 h 232"/>
                <a:gd name="T46" fmla="*/ 714338062 w 328"/>
                <a:gd name="T47" fmla="*/ 617072821 h 232"/>
                <a:gd name="T48" fmla="*/ 779979396 w 328"/>
                <a:gd name="T49" fmla="*/ 740486992 h 232"/>
                <a:gd name="T50" fmla="*/ 1007795403 w 328"/>
                <a:gd name="T51" fmla="*/ 894755197 h 232"/>
                <a:gd name="T52" fmla="*/ 1073436737 w 328"/>
                <a:gd name="T53" fmla="*/ 894755197 h 232"/>
                <a:gd name="T54" fmla="*/ 1073436737 w 328"/>
                <a:gd name="T55" fmla="*/ 802195060 h 232"/>
                <a:gd name="T56" fmla="*/ 1073436737 w 328"/>
                <a:gd name="T57" fmla="*/ 709632958 h 232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328" h="232">
                  <a:moveTo>
                    <a:pt x="278" y="184"/>
                  </a:moveTo>
                  <a:lnTo>
                    <a:pt x="286" y="168"/>
                  </a:lnTo>
                  <a:lnTo>
                    <a:pt x="311" y="160"/>
                  </a:lnTo>
                  <a:lnTo>
                    <a:pt x="328" y="144"/>
                  </a:lnTo>
                  <a:lnTo>
                    <a:pt x="328" y="112"/>
                  </a:lnTo>
                  <a:lnTo>
                    <a:pt x="303" y="88"/>
                  </a:lnTo>
                  <a:lnTo>
                    <a:pt x="269" y="72"/>
                  </a:lnTo>
                  <a:lnTo>
                    <a:pt x="278" y="48"/>
                  </a:lnTo>
                  <a:lnTo>
                    <a:pt x="261" y="24"/>
                  </a:lnTo>
                  <a:lnTo>
                    <a:pt x="219" y="16"/>
                  </a:lnTo>
                  <a:lnTo>
                    <a:pt x="168" y="8"/>
                  </a:lnTo>
                  <a:lnTo>
                    <a:pt x="134" y="24"/>
                  </a:lnTo>
                  <a:lnTo>
                    <a:pt x="101" y="16"/>
                  </a:lnTo>
                  <a:lnTo>
                    <a:pt x="75" y="0"/>
                  </a:lnTo>
                  <a:lnTo>
                    <a:pt x="42" y="16"/>
                  </a:lnTo>
                  <a:lnTo>
                    <a:pt x="0" y="24"/>
                  </a:lnTo>
                  <a:lnTo>
                    <a:pt x="16" y="40"/>
                  </a:lnTo>
                  <a:lnTo>
                    <a:pt x="42" y="72"/>
                  </a:lnTo>
                  <a:lnTo>
                    <a:pt x="67" y="96"/>
                  </a:lnTo>
                  <a:lnTo>
                    <a:pt x="101" y="112"/>
                  </a:lnTo>
                  <a:lnTo>
                    <a:pt x="101" y="120"/>
                  </a:lnTo>
                  <a:lnTo>
                    <a:pt x="143" y="136"/>
                  </a:lnTo>
                  <a:lnTo>
                    <a:pt x="143" y="168"/>
                  </a:lnTo>
                  <a:lnTo>
                    <a:pt x="185" y="160"/>
                  </a:lnTo>
                  <a:lnTo>
                    <a:pt x="202" y="192"/>
                  </a:lnTo>
                  <a:lnTo>
                    <a:pt x="261" y="232"/>
                  </a:lnTo>
                  <a:lnTo>
                    <a:pt x="278" y="232"/>
                  </a:lnTo>
                  <a:lnTo>
                    <a:pt x="278" y="208"/>
                  </a:lnTo>
                  <a:lnTo>
                    <a:pt x="278" y="184"/>
                  </a:lnTo>
                  <a:close/>
                </a:path>
              </a:pathLst>
            </a:custGeom>
            <a:solidFill>
              <a:schemeClr val="accent3"/>
            </a:solidFill>
            <a:ln w="127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5" name="Freeform 40"/>
            <p:cNvSpPr>
              <a:spLocks/>
            </p:cNvSpPr>
            <p:nvPr/>
          </p:nvSpPr>
          <p:spPr bwMode="auto">
            <a:xfrm>
              <a:off x="5880100" y="3571875"/>
              <a:ext cx="115888" cy="157163"/>
            </a:xfrm>
            <a:custGeom>
              <a:avLst/>
              <a:gdLst>
                <a:gd name="T0" fmla="*/ 96452207 w 59"/>
                <a:gd name="T1" fmla="*/ 92625979 h 80"/>
                <a:gd name="T2" fmla="*/ 96452207 w 59"/>
                <a:gd name="T3" fmla="*/ 0 h 80"/>
                <a:gd name="T4" fmla="*/ 30865492 w 59"/>
                <a:gd name="T5" fmla="*/ 30874671 h 80"/>
                <a:gd name="T6" fmla="*/ 0 w 59"/>
                <a:gd name="T7" fmla="*/ 92625979 h 80"/>
                <a:gd name="T8" fmla="*/ 0 w 59"/>
                <a:gd name="T9" fmla="*/ 185251957 h 80"/>
                <a:gd name="T10" fmla="*/ 0 w 59"/>
                <a:gd name="T11" fmla="*/ 277877936 h 80"/>
                <a:gd name="T12" fmla="*/ 162040887 w 59"/>
                <a:gd name="T13" fmla="*/ 308752607 h 80"/>
                <a:gd name="T14" fmla="*/ 227627602 w 59"/>
                <a:gd name="T15" fmla="*/ 185251957 h 80"/>
                <a:gd name="T16" fmla="*/ 96452207 w 59"/>
                <a:gd name="T17" fmla="*/ 92625979 h 8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9" h="80">
                  <a:moveTo>
                    <a:pt x="25" y="24"/>
                  </a:moveTo>
                  <a:lnTo>
                    <a:pt x="25" y="0"/>
                  </a:lnTo>
                  <a:lnTo>
                    <a:pt x="8" y="8"/>
                  </a:lnTo>
                  <a:lnTo>
                    <a:pt x="0" y="24"/>
                  </a:lnTo>
                  <a:lnTo>
                    <a:pt x="0" y="48"/>
                  </a:lnTo>
                  <a:lnTo>
                    <a:pt x="0" y="72"/>
                  </a:lnTo>
                  <a:lnTo>
                    <a:pt x="42" y="80"/>
                  </a:lnTo>
                  <a:lnTo>
                    <a:pt x="59" y="48"/>
                  </a:lnTo>
                  <a:lnTo>
                    <a:pt x="25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6" name="Freeform 41"/>
            <p:cNvSpPr>
              <a:spLocks/>
            </p:cNvSpPr>
            <p:nvPr/>
          </p:nvSpPr>
          <p:spPr bwMode="auto">
            <a:xfrm>
              <a:off x="5481638" y="2787650"/>
              <a:ext cx="660400" cy="627063"/>
            </a:xfrm>
            <a:custGeom>
              <a:avLst/>
              <a:gdLst>
                <a:gd name="T0" fmla="*/ 906288280 w 337"/>
                <a:gd name="T1" fmla="*/ 1075177896 h 320"/>
                <a:gd name="T2" fmla="*/ 906288280 w 337"/>
                <a:gd name="T3" fmla="*/ 890862525 h 320"/>
                <a:gd name="T4" fmla="*/ 906288280 w 337"/>
                <a:gd name="T5" fmla="*/ 767983652 h 320"/>
                <a:gd name="T6" fmla="*/ 1102139012 w 337"/>
                <a:gd name="T7" fmla="*/ 737265403 h 320"/>
                <a:gd name="T8" fmla="*/ 1102139012 w 337"/>
                <a:gd name="T9" fmla="*/ 645106738 h 320"/>
                <a:gd name="T10" fmla="*/ 1198143928 w 337"/>
                <a:gd name="T11" fmla="*/ 614388489 h 320"/>
                <a:gd name="T12" fmla="*/ 1232706167 w 337"/>
                <a:gd name="T13" fmla="*/ 491509616 h 320"/>
                <a:gd name="T14" fmla="*/ 1132860350 w 337"/>
                <a:gd name="T15" fmla="*/ 399350950 h 320"/>
                <a:gd name="T16" fmla="*/ 1232706167 w 337"/>
                <a:gd name="T17" fmla="*/ 368632702 h 320"/>
                <a:gd name="T18" fmla="*/ 1294148843 w 337"/>
                <a:gd name="T19" fmla="*/ 215035579 h 320"/>
                <a:gd name="T20" fmla="*/ 1263427505 w 337"/>
                <a:gd name="T21" fmla="*/ 61438457 h 320"/>
                <a:gd name="T22" fmla="*/ 1232706167 w 337"/>
                <a:gd name="T23" fmla="*/ 61438457 h 320"/>
                <a:gd name="T24" fmla="*/ 1167422590 w 337"/>
                <a:gd name="T25" fmla="*/ 0 h 320"/>
                <a:gd name="T26" fmla="*/ 1067576773 w 337"/>
                <a:gd name="T27" fmla="*/ 0 h 320"/>
                <a:gd name="T28" fmla="*/ 841004703 w 337"/>
                <a:gd name="T29" fmla="*/ 61438457 h 320"/>
                <a:gd name="T30" fmla="*/ 779562027 w 337"/>
                <a:gd name="T31" fmla="*/ 92158665 h 320"/>
                <a:gd name="T32" fmla="*/ 744999788 w 337"/>
                <a:gd name="T33" fmla="*/ 184315371 h 320"/>
                <a:gd name="T34" fmla="*/ 779562027 w 337"/>
                <a:gd name="T35" fmla="*/ 276474036 h 320"/>
                <a:gd name="T36" fmla="*/ 841004703 w 337"/>
                <a:gd name="T37" fmla="*/ 368632702 h 320"/>
                <a:gd name="T38" fmla="*/ 875566942 w 337"/>
                <a:gd name="T39" fmla="*/ 430071159 h 320"/>
                <a:gd name="T40" fmla="*/ 810283365 w 337"/>
                <a:gd name="T41" fmla="*/ 491509616 h 320"/>
                <a:gd name="T42" fmla="*/ 714278450 w 337"/>
                <a:gd name="T43" fmla="*/ 522229824 h 320"/>
                <a:gd name="T44" fmla="*/ 614432633 w 337"/>
                <a:gd name="T45" fmla="*/ 460791367 h 320"/>
                <a:gd name="T46" fmla="*/ 648994872 w 337"/>
                <a:gd name="T47" fmla="*/ 276474036 h 320"/>
                <a:gd name="T48" fmla="*/ 614432633 w 337"/>
                <a:gd name="T49" fmla="*/ 215035579 h 320"/>
                <a:gd name="T50" fmla="*/ 583711295 w 337"/>
                <a:gd name="T51" fmla="*/ 122876914 h 320"/>
                <a:gd name="T52" fmla="*/ 422422802 w 337"/>
                <a:gd name="T53" fmla="*/ 491509616 h 320"/>
                <a:gd name="T54" fmla="*/ 291855647 w 337"/>
                <a:gd name="T55" fmla="*/ 645106738 h 320"/>
                <a:gd name="T56" fmla="*/ 261134310 w 337"/>
                <a:gd name="T57" fmla="*/ 829424068 h 320"/>
                <a:gd name="T58" fmla="*/ 161288493 w 337"/>
                <a:gd name="T59" fmla="*/ 829424068 h 320"/>
                <a:gd name="T60" fmla="*/ 130567155 w 337"/>
                <a:gd name="T61" fmla="*/ 829424068 h 320"/>
                <a:gd name="T62" fmla="*/ 99845817 w 337"/>
                <a:gd name="T63" fmla="*/ 890862525 h 320"/>
                <a:gd name="T64" fmla="*/ 0 w 337"/>
                <a:gd name="T65" fmla="*/ 921580774 h 320"/>
                <a:gd name="T66" fmla="*/ 99845817 w 337"/>
                <a:gd name="T67" fmla="*/ 983019231 h 320"/>
                <a:gd name="T68" fmla="*/ 226572070 w 337"/>
                <a:gd name="T69" fmla="*/ 1013739439 h 320"/>
                <a:gd name="T70" fmla="*/ 357139225 w 337"/>
                <a:gd name="T71" fmla="*/ 952300982 h 320"/>
                <a:gd name="T72" fmla="*/ 552989957 w 337"/>
                <a:gd name="T73" fmla="*/ 983019231 h 320"/>
                <a:gd name="T74" fmla="*/ 714278450 w 337"/>
                <a:gd name="T75" fmla="*/ 1013739439 h 320"/>
                <a:gd name="T76" fmla="*/ 779562027 w 337"/>
                <a:gd name="T77" fmla="*/ 1105898105 h 320"/>
                <a:gd name="T78" fmla="*/ 744999788 w 337"/>
                <a:gd name="T79" fmla="*/ 1198054810 h 320"/>
                <a:gd name="T80" fmla="*/ 841004703 w 337"/>
                <a:gd name="T81" fmla="*/ 1228775019 h 320"/>
                <a:gd name="T82" fmla="*/ 841004703 w 337"/>
                <a:gd name="T83" fmla="*/ 1136616353 h 320"/>
                <a:gd name="T84" fmla="*/ 906288280 w 337"/>
                <a:gd name="T85" fmla="*/ 1075177896 h 32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337" h="320">
                  <a:moveTo>
                    <a:pt x="236" y="280"/>
                  </a:moveTo>
                  <a:lnTo>
                    <a:pt x="236" y="232"/>
                  </a:lnTo>
                  <a:lnTo>
                    <a:pt x="236" y="200"/>
                  </a:lnTo>
                  <a:lnTo>
                    <a:pt x="287" y="192"/>
                  </a:lnTo>
                  <a:lnTo>
                    <a:pt x="287" y="168"/>
                  </a:lnTo>
                  <a:lnTo>
                    <a:pt x="312" y="160"/>
                  </a:lnTo>
                  <a:lnTo>
                    <a:pt x="321" y="128"/>
                  </a:lnTo>
                  <a:lnTo>
                    <a:pt x="295" y="104"/>
                  </a:lnTo>
                  <a:lnTo>
                    <a:pt x="321" y="96"/>
                  </a:lnTo>
                  <a:lnTo>
                    <a:pt x="337" y="56"/>
                  </a:lnTo>
                  <a:lnTo>
                    <a:pt x="329" y="16"/>
                  </a:lnTo>
                  <a:lnTo>
                    <a:pt x="321" y="16"/>
                  </a:lnTo>
                  <a:lnTo>
                    <a:pt x="304" y="0"/>
                  </a:lnTo>
                  <a:lnTo>
                    <a:pt x="278" y="0"/>
                  </a:lnTo>
                  <a:lnTo>
                    <a:pt x="219" y="16"/>
                  </a:lnTo>
                  <a:lnTo>
                    <a:pt x="203" y="24"/>
                  </a:lnTo>
                  <a:lnTo>
                    <a:pt x="194" y="48"/>
                  </a:lnTo>
                  <a:lnTo>
                    <a:pt x="203" y="72"/>
                  </a:lnTo>
                  <a:lnTo>
                    <a:pt x="219" y="96"/>
                  </a:lnTo>
                  <a:lnTo>
                    <a:pt x="228" y="112"/>
                  </a:lnTo>
                  <a:lnTo>
                    <a:pt x="211" y="128"/>
                  </a:lnTo>
                  <a:lnTo>
                    <a:pt x="186" y="136"/>
                  </a:lnTo>
                  <a:lnTo>
                    <a:pt x="160" y="120"/>
                  </a:lnTo>
                  <a:lnTo>
                    <a:pt x="169" y="72"/>
                  </a:lnTo>
                  <a:lnTo>
                    <a:pt x="160" y="56"/>
                  </a:lnTo>
                  <a:lnTo>
                    <a:pt x="152" y="32"/>
                  </a:lnTo>
                  <a:lnTo>
                    <a:pt x="110" y="128"/>
                  </a:lnTo>
                  <a:lnTo>
                    <a:pt x="76" y="168"/>
                  </a:lnTo>
                  <a:lnTo>
                    <a:pt x="68" y="216"/>
                  </a:lnTo>
                  <a:lnTo>
                    <a:pt x="42" y="216"/>
                  </a:lnTo>
                  <a:lnTo>
                    <a:pt x="34" y="216"/>
                  </a:lnTo>
                  <a:lnTo>
                    <a:pt x="26" y="232"/>
                  </a:lnTo>
                  <a:lnTo>
                    <a:pt x="0" y="240"/>
                  </a:lnTo>
                  <a:lnTo>
                    <a:pt x="26" y="256"/>
                  </a:lnTo>
                  <a:lnTo>
                    <a:pt x="59" y="264"/>
                  </a:lnTo>
                  <a:lnTo>
                    <a:pt x="93" y="248"/>
                  </a:lnTo>
                  <a:lnTo>
                    <a:pt x="144" y="256"/>
                  </a:lnTo>
                  <a:lnTo>
                    <a:pt x="186" y="264"/>
                  </a:lnTo>
                  <a:lnTo>
                    <a:pt x="203" y="288"/>
                  </a:lnTo>
                  <a:lnTo>
                    <a:pt x="194" y="312"/>
                  </a:lnTo>
                  <a:lnTo>
                    <a:pt x="219" y="320"/>
                  </a:lnTo>
                  <a:lnTo>
                    <a:pt x="219" y="296"/>
                  </a:lnTo>
                  <a:lnTo>
                    <a:pt x="236" y="2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97" name="Freeform 42"/>
            <p:cNvSpPr>
              <a:spLocks/>
            </p:cNvSpPr>
            <p:nvPr/>
          </p:nvSpPr>
          <p:spPr bwMode="auto">
            <a:xfrm>
              <a:off x="5880100" y="3571875"/>
              <a:ext cx="115888" cy="157163"/>
            </a:xfrm>
            <a:custGeom>
              <a:avLst/>
              <a:gdLst>
                <a:gd name="T0" fmla="*/ 96452207 w 59"/>
                <a:gd name="T1" fmla="*/ 92625979 h 80"/>
                <a:gd name="T2" fmla="*/ 96452207 w 59"/>
                <a:gd name="T3" fmla="*/ 0 h 80"/>
                <a:gd name="T4" fmla="*/ 30865492 w 59"/>
                <a:gd name="T5" fmla="*/ 30874671 h 80"/>
                <a:gd name="T6" fmla="*/ 0 w 59"/>
                <a:gd name="T7" fmla="*/ 92625979 h 80"/>
                <a:gd name="T8" fmla="*/ 0 w 59"/>
                <a:gd name="T9" fmla="*/ 185251957 h 80"/>
                <a:gd name="T10" fmla="*/ 0 w 59"/>
                <a:gd name="T11" fmla="*/ 277877936 h 80"/>
                <a:gd name="T12" fmla="*/ 162040887 w 59"/>
                <a:gd name="T13" fmla="*/ 308752607 h 80"/>
                <a:gd name="T14" fmla="*/ 227627602 w 59"/>
                <a:gd name="T15" fmla="*/ 185251957 h 80"/>
                <a:gd name="T16" fmla="*/ 96452207 w 59"/>
                <a:gd name="T17" fmla="*/ 92625979 h 8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59" h="80">
                  <a:moveTo>
                    <a:pt x="25" y="24"/>
                  </a:moveTo>
                  <a:lnTo>
                    <a:pt x="25" y="0"/>
                  </a:lnTo>
                  <a:lnTo>
                    <a:pt x="8" y="8"/>
                  </a:lnTo>
                  <a:lnTo>
                    <a:pt x="0" y="24"/>
                  </a:lnTo>
                  <a:lnTo>
                    <a:pt x="0" y="48"/>
                  </a:lnTo>
                  <a:lnTo>
                    <a:pt x="0" y="72"/>
                  </a:lnTo>
                  <a:lnTo>
                    <a:pt x="42" y="80"/>
                  </a:lnTo>
                  <a:lnTo>
                    <a:pt x="59" y="48"/>
                  </a:lnTo>
                  <a:lnTo>
                    <a:pt x="25" y="24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8" name="Freeform 43"/>
            <p:cNvSpPr>
              <a:spLocks/>
            </p:cNvSpPr>
            <p:nvPr/>
          </p:nvSpPr>
          <p:spPr bwMode="auto">
            <a:xfrm>
              <a:off x="5481638" y="2787650"/>
              <a:ext cx="660400" cy="627063"/>
            </a:xfrm>
            <a:custGeom>
              <a:avLst/>
              <a:gdLst>
                <a:gd name="T0" fmla="*/ 906288280 w 337"/>
                <a:gd name="T1" fmla="*/ 1075177896 h 320"/>
                <a:gd name="T2" fmla="*/ 906288280 w 337"/>
                <a:gd name="T3" fmla="*/ 890862525 h 320"/>
                <a:gd name="T4" fmla="*/ 906288280 w 337"/>
                <a:gd name="T5" fmla="*/ 767983652 h 320"/>
                <a:gd name="T6" fmla="*/ 1102139012 w 337"/>
                <a:gd name="T7" fmla="*/ 737265403 h 320"/>
                <a:gd name="T8" fmla="*/ 1102139012 w 337"/>
                <a:gd name="T9" fmla="*/ 645106738 h 320"/>
                <a:gd name="T10" fmla="*/ 1198143928 w 337"/>
                <a:gd name="T11" fmla="*/ 614388489 h 320"/>
                <a:gd name="T12" fmla="*/ 1232706167 w 337"/>
                <a:gd name="T13" fmla="*/ 491509616 h 320"/>
                <a:gd name="T14" fmla="*/ 1132860350 w 337"/>
                <a:gd name="T15" fmla="*/ 399350950 h 320"/>
                <a:gd name="T16" fmla="*/ 1232706167 w 337"/>
                <a:gd name="T17" fmla="*/ 368632702 h 320"/>
                <a:gd name="T18" fmla="*/ 1294148843 w 337"/>
                <a:gd name="T19" fmla="*/ 215035579 h 320"/>
                <a:gd name="T20" fmla="*/ 1263427505 w 337"/>
                <a:gd name="T21" fmla="*/ 61438457 h 320"/>
                <a:gd name="T22" fmla="*/ 1232706167 w 337"/>
                <a:gd name="T23" fmla="*/ 61438457 h 320"/>
                <a:gd name="T24" fmla="*/ 1167422590 w 337"/>
                <a:gd name="T25" fmla="*/ 0 h 320"/>
                <a:gd name="T26" fmla="*/ 1067576773 w 337"/>
                <a:gd name="T27" fmla="*/ 0 h 320"/>
                <a:gd name="T28" fmla="*/ 841004703 w 337"/>
                <a:gd name="T29" fmla="*/ 61438457 h 320"/>
                <a:gd name="T30" fmla="*/ 779562027 w 337"/>
                <a:gd name="T31" fmla="*/ 92158665 h 320"/>
                <a:gd name="T32" fmla="*/ 744999788 w 337"/>
                <a:gd name="T33" fmla="*/ 184315371 h 320"/>
                <a:gd name="T34" fmla="*/ 779562027 w 337"/>
                <a:gd name="T35" fmla="*/ 276474036 h 320"/>
                <a:gd name="T36" fmla="*/ 841004703 w 337"/>
                <a:gd name="T37" fmla="*/ 368632702 h 320"/>
                <a:gd name="T38" fmla="*/ 875566942 w 337"/>
                <a:gd name="T39" fmla="*/ 430071159 h 320"/>
                <a:gd name="T40" fmla="*/ 810283365 w 337"/>
                <a:gd name="T41" fmla="*/ 491509616 h 320"/>
                <a:gd name="T42" fmla="*/ 714278450 w 337"/>
                <a:gd name="T43" fmla="*/ 522229824 h 320"/>
                <a:gd name="T44" fmla="*/ 614432633 w 337"/>
                <a:gd name="T45" fmla="*/ 460791367 h 320"/>
                <a:gd name="T46" fmla="*/ 648994872 w 337"/>
                <a:gd name="T47" fmla="*/ 276474036 h 320"/>
                <a:gd name="T48" fmla="*/ 614432633 w 337"/>
                <a:gd name="T49" fmla="*/ 215035579 h 320"/>
                <a:gd name="T50" fmla="*/ 583711295 w 337"/>
                <a:gd name="T51" fmla="*/ 122876914 h 320"/>
                <a:gd name="T52" fmla="*/ 422422802 w 337"/>
                <a:gd name="T53" fmla="*/ 491509616 h 320"/>
                <a:gd name="T54" fmla="*/ 291855647 w 337"/>
                <a:gd name="T55" fmla="*/ 645106738 h 320"/>
                <a:gd name="T56" fmla="*/ 261134310 w 337"/>
                <a:gd name="T57" fmla="*/ 829424068 h 320"/>
                <a:gd name="T58" fmla="*/ 161288493 w 337"/>
                <a:gd name="T59" fmla="*/ 829424068 h 320"/>
                <a:gd name="T60" fmla="*/ 130567155 w 337"/>
                <a:gd name="T61" fmla="*/ 829424068 h 320"/>
                <a:gd name="T62" fmla="*/ 99845817 w 337"/>
                <a:gd name="T63" fmla="*/ 890862525 h 320"/>
                <a:gd name="T64" fmla="*/ 0 w 337"/>
                <a:gd name="T65" fmla="*/ 921580774 h 320"/>
                <a:gd name="T66" fmla="*/ 99845817 w 337"/>
                <a:gd name="T67" fmla="*/ 983019231 h 320"/>
                <a:gd name="T68" fmla="*/ 226572070 w 337"/>
                <a:gd name="T69" fmla="*/ 1013739439 h 320"/>
                <a:gd name="T70" fmla="*/ 357139225 w 337"/>
                <a:gd name="T71" fmla="*/ 952300982 h 320"/>
                <a:gd name="T72" fmla="*/ 552989957 w 337"/>
                <a:gd name="T73" fmla="*/ 983019231 h 320"/>
                <a:gd name="T74" fmla="*/ 714278450 w 337"/>
                <a:gd name="T75" fmla="*/ 1013739439 h 320"/>
                <a:gd name="T76" fmla="*/ 779562027 w 337"/>
                <a:gd name="T77" fmla="*/ 1105898105 h 320"/>
                <a:gd name="T78" fmla="*/ 744999788 w 337"/>
                <a:gd name="T79" fmla="*/ 1198054810 h 320"/>
                <a:gd name="T80" fmla="*/ 841004703 w 337"/>
                <a:gd name="T81" fmla="*/ 1228775019 h 320"/>
                <a:gd name="T82" fmla="*/ 841004703 w 337"/>
                <a:gd name="T83" fmla="*/ 1136616353 h 320"/>
                <a:gd name="T84" fmla="*/ 906288280 w 337"/>
                <a:gd name="T85" fmla="*/ 1075177896 h 32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337" h="320">
                  <a:moveTo>
                    <a:pt x="236" y="280"/>
                  </a:moveTo>
                  <a:lnTo>
                    <a:pt x="236" y="232"/>
                  </a:lnTo>
                  <a:lnTo>
                    <a:pt x="236" y="200"/>
                  </a:lnTo>
                  <a:lnTo>
                    <a:pt x="287" y="192"/>
                  </a:lnTo>
                  <a:lnTo>
                    <a:pt x="287" y="168"/>
                  </a:lnTo>
                  <a:lnTo>
                    <a:pt x="312" y="160"/>
                  </a:lnTo>
                  <a:lnTo>
                    <a:pt x="321" y="128"/>
                  </a:lnTo>
                  <a:lnTo>
                    <a:pt x="295" y="104"/>
                  </a:lnTo>
                  <a:lnTo>
                    <a:pt x="321" y="96"/>
                  </a:lnTo>
                  <a:lnTo>
                    <a:pt x="337" y="56"/>
                  </a:lnTo>
                  <a:lnTo>
                    <a:pt x="329" y="16"/>
                  </a:lnTo>
                  <a:lnTo>
                    <a:pt x="321" y="16"/>
                  </a:lnTo>
                  <a:lnTo>
                    <a:pt x="304" y="0"/>
                  </a:lnTo>
                  <a:lnTo>
                    <a:pt x="278" y="0"/>
                  </a:lnTo>
                  <a:lnTo>
                    <a:pt x="219" y="16"/>
                  </a:lnTo>
                  <a:lnTo>
                    <a:pt x="203" y="24"/>
                  </a:lnTo>
                  <a:lnTo>
                    <a:pt x="194" y="48"/>
                  </a:lnTo>
                  <a:lnTo>
                    <a:pt x="203" y="72"/>
                  </a:lnTo>
                  <a:lnTo>
                    <a:pt x="219" y="96"/>
                  </a:lnTo>
                  <a:lnTo>
                    <a:pt x="228" y="112"/>
                  </a:lnTo>
                  <a:lnTo>
                    <a:pt x="211" y="128"/>
                  </a:lnTo>
                  <a:lnTo>
                    <a:pt x="186" y="136"/>
                  </a:lnTo>
                  <a:lnTo>
                    <a:pt x="160" y="120"/>
                  </a:lnTo>
                  <a:lnTo>
                    <a:pt x="169" y="72"/>
                  </a:lnTo>
                  <a:lnTo>
                    <a:pt x="160" y="56"/>
                  </a:lnTo>
                  <a:lnTo>
                    <a:pt x="152" y="32"/>
                  </a:lnTo>
                  <a:lnTo>
                    <a:pt x="110" y="128"/>
                  </a:lnTo>
                  <a:lnTo>
                    <a:pt x="76" y="168"/>
                  </a:lnTo>
                  <a:lnTo>
                    <a:pt x="68" y="216"/>
                  </a:lnTo>
                  <a:lnTo>
                    <a:pt x="42" y="216"/>
                  </a:lnTo>
                  <a:lnTo>
                    <a:pt x="34" y="216"/>
                  </a:lnTo>
                  <a:lnTo>
                    <a:pt x="26" y="232"/>
                  </a:lnTo>
                  <a:lnTo>
                    <a:pt x="0" y="240"/>
                  </a:lnTo>
                  <a:lnTo>
                    <a:pt x="26" y="256"/>
                  </a:lnTo>
                  <a:lnTo>
                    <a:pt x="59" y="264"/>
                  </a:lnTo>
                  <a:lnTo>
                    <a:pt x="93" y="248"/>
                  </a:lnTo>
                  <a:lnTo>
                    <a:pt x="144" y="256"/>
                  </a:lnTo>
                  <a:lnTo>
                    <a:pt x="186" y="264"/>
                  </a:lnTo>
                  <a:lnTo>
                    <a:pt x="203" y="288"/>
                  </a:lnTo>
                  <a:lnTo>
                    <a:pt x="194" y="312"/>
                  </a:lnTo>
                  <a:lnTo>
                    <a:pt x="219" y="320"/>
                  </a:lnTo>
                  <a:lnTo>
                    <a:pt x="219" y="296"/>
                  </a:lnTo>
                  <a:lnTo>
                    <a:pt x="236" y="280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199" name="Freeform 44"/>
            <p:cNvSpPr>
              <a:spLocks/>
            </p:cNvSpPr>
            <p:nvPr/>
          </p:nvSpPr>
          <p:spPr bwMode="auto">
            <a:xfrm>
              <a:off x="6291263" y="1830388"/>
              <a:ext cx="414337" cy="674687"/>
            </a:xfrm>
            <a:custGeom>
              <a:avLst/>
              <a:gdLst>
                <a:gd name="T0" fmla="*/ 551415782 w 211"/>
                <a:gd name="T1" fmla="*/ 1323263221 h 344"/>
                <a:gd name="T2" fmla="*/ 455014682 w 211"/>
                <a:gd name="T3" fmla="*/ 1200168147 h 344"/>
                <a:gd name="T4" fmla="*/ 551415782 w 211"/>
                <a:gd name="T5" fmla="*/ 1200168147 h 344"/>
                <a:gd name="T6" fmla="*/ 489718842 w 211"/>
                <a:gd name="T7" fmla="*/ 1077075034 h 344"/>
                <a:gd name="T8" fmla="*/ 489718842 w 211"/>
                <a:gd name="T9" fmla="*/ 953979960 h 344"/>
                <a:gd name="T10" fmla="*/ 651671590 w 211"/>
                <a:gd name="T11" fmla="*/ 707791773 h 344"/>
                <a:gd name="T12" fmla="*/ 717225202 w 211"/>
                <a:gd name="T13" fmla="*/ 738564561 h 344"/>
                <a:gd name="T14" fmla="*/ 813626301 w 211"/>
                <a:gd name="T15" fmla="*/ 523151123 h 344"/>
                <a:gd name="T16" fmla="*/ 682521042 w 211"/>
                <a:gd name="T17" fmla="*/ 430830798 h 344"/>
                <a:gd name="T18" fmla="*/ 651671590 w 211"/>
                <a:gd name="T19" fmla="*/ 276962936 h 344"/>
                <a:gd name="T20" fmla="*/ 682521042 w 211"/>
                <a:gd name="T21" fmla="*/ 92320325 h 344"/>
                <a:gd name="T22" fmla="*/ 682521042 w 211"/>
                <a:gd name="T23" fmla="*/ 30772788 h 344"/>
                <a:gd name="T24" fmla="*/ 616967430 w 211"/>
                <a:gd name="T25" fmla="*/ 0 h 344"/>
                <a:gd name="T26" fmla="*/ 520566330 w 211"/>
                <a:gd name="T27" fmla="*/ 30772788 h 344"/>
                <a:gd name="T28" fmla="*/ 489718842 w 211"/>
                <a:gd name="T29" fmla="*/ 92320325 h 344"/>
                <a:gd name="T30" fmla="*/ 389461071 w 211"/>
                <a:gd name="T31" fmla="*/ 153867862 h 344"/>
                <a:gd name="T32" fmla="*/ 293059971 w 211"/>
                <a:gd name="T33" fmla="*/ 184640650 h 344"/>
                <a:gd name="T34" fmla="*/ 196658871 w 211"/>
                <a:gd name="T35" fmla="*/ 215415399 h 344"/>
                <a:gd name="T36" fmla="*/ 131105260 w 211"/>
                <a:gd name="T37" fmla="*/ 276962936 h 344"/>
                <a:gd name="T38" fmla="*/ 100257772 w 211"/>
                <a:gd name="T39" fmla="*/ 369283261 h 344"/>
                <a:gd name="T40" fmla="*/ 161954711 w 211"/>
                <a:gd name="T41" fmla="*/ 430830798 h 344"/>
                <a:gd name="T42" fmla="*/ 65553612 w 211"/>
                <a:gd name="T43" fmla="*/ 461603586 h 344"/>
                <a:gd name="T44" fmla="*/ 34704160 w 211"/>
                <a:gd name="T45" fmla="*/ 553923911 h 344"/>
                <a:gd name="T46" fmla="*/ 34704160 w 211"/>
                <a:gd name="T47" fmla="*/ 646244236 h 344"/>
                <a:gd name="T48" fmla="*/ 100257772 w 211"/>
                <a:gd name="T49" fmla="*/ 738564561 h 344"/>
                <a:gd name="T50" fmla="*/ 0 w 211"/>
                <a:gd name="T51" fmla="*/ 800112098 h 344"/>
                <a:gd name="T52" fmla="*/ 0 w 211"/>
                <a:gd name="T53" fmla="*/ 861659635 h 344"/>
                <a:gd name="T54" fmla="*/ 100257772 w 211"/>
                <a:gd name="T55" fmla="*/ 1046300285 h 344"/>
                <a:gd name="T56" fmla="*/ 161954711 w 211"/>
                <a:gd name="T57" fmla="*/ 984754709 h 344"/>
                <a:gd name="T58" fmla="*/ 196658871 w 211"/>
                <a:gd name="T59" fmla="*/ 1169395359 h 344"/>
                <a:gd name="T60" fmla="*/ 227506359 w 211"/>
                <a:gd name="T61" fmla="*/ 1261715684 h 344"/>
                <a:gd name="T62" fmla="*/ 323907459 w 211"/>
                <a:gd name="T63" fmla="*/ 1292490433 h 344"/>
                <a:gd name="T64" fmla="*/ 551415782 w 211"/>
                <a:gd name="T65" fmla="*/ 1323263221 h 34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1" h="344">
                  <a:moveTo>
                    <a:pt x="143" y="344"/>
                  </a:moveTo>
                  <a:lnTo>
                    <a:pt x="118" y="312"/>
                  </a:lnTo>
                  <a:lnTo>
                    <a:pt x="143" y="312"/>
                  </a:lnTo>
                  <a:lnTo>
                    <a:pt x="127" y="280"/>
                  </a:lnTo>
                  <a:lnTo>
                    <a:pt x="127" y="248"/>
                  </a:lnTo>
                  <a:lnTo>
                    <a:pt x="169" y="184"/>
                  </a:lnTo>
                  <a:lnTo>
                    <a:pt x="186" y="192"/>
                  </a:lnTo>
                  <a:lnTo>
                    <a:pt x="211" y="136"/>
                  </a:lnTo>
                  <a:lnTo>
                    <a:pt x="177" y="112"/>
                  </a:lnTo>
                  <a:lnTo>
                    <a:pt x="169" y="72"/>
                  </a:lnTo>
                  <a:lnTo>
                    <a:pt x="177" y="24"/>
                  </a:lnTo>
                  <a:lnTo>
                    <a:pt x="177" y="8"/>
                  </a:lnTo>
                  <a:lnTo>
                    <a:pt x="160" y="0"/>
                  </a:lnTo>
                  <a:lnTo>
                    <a:pt x="135" y="8"/>
                  </a:lnTo>
                  <a:lnTo>
                    <a:pt x="127" y="24"/>
                  </a:lnTo>
                  <a:lnTo>
                    <a:pt x="101" y="40"/>
                  </a:lnTo>
                  <a:lnTo>
                    <a:pt x="76" y="48"/>
                  </a:lnTo>
                  <a:lnTo>
                    <a:pt x="51" y="56"/>
                  </a:lnTo>
                  <a:lnTo>
                    <a:pt x="34" y="72"/>
                  </a:lnTo>
                  <a:lnTo>
                    <a:pt x="26" y="96"/>
                  </a:lnTo>
                  <a:lnTo>
                    <a:pt x="42" y="112"/>
                  </a:lnTo>
                  <a:lnTo>
                    <a:pt x="17" y="120"/>
                  </a:lnTo>
                  <a:lnTo>
                    <a:pt x="9" y="144"/>
                  </a:lnTo>
                  <a:lnTo>
                    <a:pt x="9" y="168"/>
                  </a:lnTo>
                  <a:lnTo>
                    <a:pt x="26" y="192"/>
                  </a:lnTo>
                  <a:lnTo>
                    <a:pt x="0" y="208"/>
                  </a:lnTo>
                  <a:lnTo>
                    <a:pt x="0" y="224"/>
                  </a:lnTo>
                  <a:lnTo>
                    <a:pt x="26" y="272"/>
                  </a:lnTo>
                  <a:lnTo>
                    <a:pt x="42" y="256"/>
                  </a:lnTo>
                  <a:lnTo>
                    <a:pt x="51" y="304"/>
                  </a:lnTo>
                  <a:lnTo>
                    <a:pt x="59" y="328"/>
                  </a:lnTo>
                  <a:lnTo>
                    <a:pt x="84" y="336"/>
                  </a:lnTo>
                  <a:lnTo>
                    <a:pt x="143" y="3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0" name="Freeform 45" descr="Small checker board"/>
            <p:cNvSpPr>
              <a:spLocks/>
            </p:cNvSpPr>
            <p:nvPr/>
          </p:nvSpPr>
          <p:spPr bwMode="auto">
            <a:xfrm>
              <a:off x="5929313" y="2520950"/>
              <a:ext cx="1470025" cy="1741488"/>
            </a:xfrm>
            <a:custGeom>
              <a:avLst/>
              <a:gdLst>
                <a:gd name="T0" fmla="*/ 875915376 w 750"/>
                <a:gd name="T1" fmla="*/ 2147483646 h 888"/>
                <a:gd name="T2" fmla="*/ 1359973048 w 750"/>
                <a:gd name="T3" fmla="*/ 2147483646 h 888"/>
                <a:gd name="T4" fmla="*/ 1717253805 w 750"/>
                <a:gd name="T5" fmla="*/ 2147483646 h 888"/>
                <a:gd name="T6" fmla="*/ 2139844831 w 750"/>
                <a:gd name="T7" fmla="*/ 2147483646 h 888"/>
                <a:gd name="T8" fmla="*/ 2147483646 w 750"/>
                <a:gd name="T9" fmla="*/ 2147483646 h 888"/>
                <a:gd name="T10" fmla="*/ 2147483646 w 750"/>
                <a:gd name="T11" fmla="*/ 2147483646 h 888"/>
                <a:gd name="T12" fmla="*/ 2147483646 w 750"/>
                <a:gd name="T13" fmla="*/ 2147483646 h 888"/>
                <a:gd name="T14" fmla="*/ 2147483646 w 750"/>
                <a:gd name="T15" fmla="*/ 2147483646 h 888"/>
                <a:gd name="T16" fmla="*/ 2139844831 w 750"/>
                <a:gd name="T17" fmla="*/ 2147483646 h 888"/>
                <a:gd name="T18" fmla="*/ 2139844831 w 750"/>
                <a:gd name="T19" fmla="*/ 1999945999 h 888"/>
                <a:gd name="T20" fmla="*/ 2147483646 w 750"/>
                <a:gd name="T21" fmla="*/ 1876873003 h 888"/>
                <a:gd name="T22" fmla="*/ 2147483646 w 750"/>
                <a:gd name="T23" fmla="*/ 1692261547 h 888"/>
                <a:gd name="T24" fmla="*/ 2147483646 w 750"/>
                <a:gd name="T25" fmla="*/ 1753800006 h 888"/>
                <a:gd name="T26" fmla="*/ 2147483646 w 750"/>
                <a:gd name="T27" fmla="*/ 1384579056 h 888"/>
                <a:gd name="T28" fmla="*/ 2147483646 w 750"/>
                <a:gd name="T29" fmla="*/ 1076894603 h 888"/>
                <a:gd name="T30" fmla="*/ 2147483646 w 750"/>
                <a:gd name="T31" fmla="*/ 830746649 h 888"/>
                <a:gd name="T32" fmla="*/ 2147483646 w 750"/>
                <a:gd name="T33" fmla="*/ 523062196 h 888"/>
                <a:gd name="T34" fmla="*/ 2147483646 w 750"/>
                <a:gd name="T35" fmla="*/ 307684452 h 888"/>
                <a:gd name="T36" fmla="*/ 2147483646 w 750"/>
                <a:gd name="T37" fmla="*/ 123072997 h 888"/>
                <a:gd name="T38" fmla="*/ 2147483646 w 750"/>
                <a:gd name="T39" fmla="*/ 123072997 h 888"/>
                <a:gd name="T40" fmla="*/ 2139844831 w 750"/>
                <a:gd name="T41" fmla="*/ 153841246 h 888"/>
                <a:gd name="T42" fmla="*/ 2074534561 w 750"/>
                <a:gd name="T43" fmla="*/ 153841246 h 888"/>
                <a:gd name="T44" fmla="*/ 1847872386 w 750"/>
                <a:gd name="T45" fmla="*/ 276916203 h 888"/>
                <a:gd name="T46" fmla="*/ 1686520482 w 750"/>
                <a:gd name="T47" fmla="*/ 369220951 h 888"/>
                <a:gd name="T48" fmla="*/ 1651943534 w 750"/>
                <a:gd name="T49" fmla="*/ 246147954 h 888"/>
                <a:gd name="T50" fmla="*/ 1521324952 w 750"/>
                <a:gd name="T51" fmla="*/ 215379705 h 888"/>
                <a:gd name="T52" fmla="*/ 1329239726 w 750"/>
                <a:gd name="T53" fmla="*/ 61536498 h 888"/>
                <a:gd name="T54" fmla="*/ 971957010 w 750"/>
                <a:gd name="T55" fmla="*/ 0 h 888"/>
                <a:gd name="T56" fmla="*/ 941223687 w 750"/>
                <a:gd name="T57" fmla="*/ 153841246 h 888"/>
                <a:gd name="T58" fmla="*/ 1068000603 w 750"/>
                <a:gd name="T59" fmla="*/ 430757449 h 888"/>
                <a:gd name="T60" fmla="*/ 906648699 w 750"/>
                <a:gd name="T61" fmla="*/ 430757449 h 888"/>
                <a:gd name="T62" fmla="*/ 845180094 w 750"/>
                <a:gd name="T63" fmla="*/ 523062196 h 888"/>
                <a:gd name="T64" fmla="*/ 714561512 w 750"/>
                <a:gd name="T65" fmla="*/ 492293947 h 888"/>
                <a:gd name="T66" fmla="*/ 422591027 w 750"/>
                <a:gd name="T67" fmla="*/ 553830446 h 888"/>
                <a:gd name="T68" fmla="*/ 453324349 w 750"/>
                <a:gd name="T69" fmla="*/ 799978400 h 888"/>
                <a:gd name="T70" fmla="*/ 291972445 w 750"/>
                <a:gd name="T71" fmla="*/ 984589856 h 888"/>
                <a:gd name="T72" fmla="*/ 357280756 w 750"/>
                <a:gd name="T73" fmla="*/ 1199967600 h 888"/>
                <a:gd name="T74" fmla="*/ 261237163 w 750"/>
                <a:gd name="T75" fmla="*/ 1323040596 h 888"/>
                <a:gd name="T76" fmla="*/ 65310271 w 750"/>
                <a:gd name="T77" fmla="*/ 1476883803 h 888"/>
                <a:gd name="T78" fmla="*/ 0 w 750"/>
                <a:gd name="T79" fmla="*/ 1723031757 h 888"/>
                <a:gd name="T80" fmla="*/ 34574988 w 750"/>
                <a:gd name="T81" fmla="*/ 1846104754 h 888"/>
                <a:gd name="T82" fmla="*/ 130618581 w 750"/>
                <a:gd name="T83" fmla="*/ 2061482498 h 888"/>
                <a:gd name="T84" fmla="*/ 34574988 w 750"/>
                <a:gd name="T85" fmla="*/ 2123020957 h 888"/>
                <a:gd name="T86" fmla="*/ 165193569 w 750"/>
                <a:gd name="T87" fmla="*/ 2147483646 h 888"/>
                <a:gd name="T88" fmla="*/ 195928852 w 750"/>
                <a:gd name="T89" fmla="*/ 2147483646 h 888"/>
                <a:gd name="T90" fmla="*/ 518634620 w 750"/>
                <a:gd name="T91" fmla="*/ 2147483646 h 888"/>
                <a:gd name="T92" fmla="*/ 583942931 w 750"/>
                <a:gd name="T93" fmla="*/ 2147483646 h 888"/>
                <a:gd name="T94" fmla="*/ 487899337 w 750"/>
                <a:gd name="T95" fmla="*/ 2147483646 h 888"/>
                <a:gd name="T96" fmla="*/ 553209608 w 750"/>
                <a:gd name="T97" fmla="*/ 2147483646 h 88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750" h="888">
                  <a:moveTo>
                    <a:pt x="194" y="864"/>
                  </a:moveTo>
                  <a:lnTo>
                    <a:pt x="228" y="848"/>
                  </a:lnTo>
                  <a:lnTo>
                    <a:pt x="312" y="872"/>
                  </a:lnTo>
                  <a:lnTo>
                    <a:pt x="354" y="888"/>
                  </a:lnTo>
                  <a:lnTo>
                    <a:pt x="388" y="872"/>
                  </a:lnTo>
                  <a:lnTo>
                    <a:pt x="447" y="880"/>
                  </a:lnTo>
                  <a:lnTo>
                    <a:pt x="489" y="872"/>
                  </a:lnTo>
                  <a:lnTo>
                    <a:pt x="557" y="848"/>
                  </a:lnTo>
                  <a:lnTo>
                    <a:pt x="616" y="864"/>
                  </a:lnTo>
                  <a:lnTo>
                    <a:pt x="616" y="832"/>
                  </a:lnTo>
                  <a:lnTo>
                    <a:pt x="599" y="800"/>
                  </a:lnTo>
                  <a:lnTo>
                    <a:pt x="632" y="776"/>
                  </a:lnTo>
                  <a:lnTo>
                    <a:pt x="641" y="744"/>
                  </a:lnTo>
                  <a:lnTo>
                    <a:pt x="675" y="744"/>
                  </a:lnTo>
                  <a:lnTo>
                    <a:pt x="683" y="712"/>
                  </a:lnTo>
                  <a:lnTo>
                    <a:pt x="607" y="656"/>
                  </a:lnTo>
                  <a:lnTo>
                    <a:pt x="548" y="608"/>
                  </a:lnTo>
                  <a:lnTo>
                    <a:pt x="557" y="584"/>
                  </a:lnTo>
                  <a:lnTo>
                    <a:pt x="523" y="544"/>
                  </a:lnTo>
                  <a:lnTo>
                    <a:pt x="557" y="520"/>
                  </a:lnTo>
                  <a:lnTo>
                    <a:pt x="599" y="512"/>
                  </a:lnTo>
                  <a:lnTo>
                    <a:pt x="641" y="488"/>
                  </a:lnTo>
                  <a:lnTo>
                    <a:pt x="683" y="472"/>
                  </a:lnTo>
                  <a:lnTo>
                    <a:pt x="691" y="440"/>
                  </a:lnTo>
                  <a:lnTo>
                    <a:pt x="725" y="440"/>
                  </a:lnTo>
                  <a:lnTo>
                    <a:pt x="750" y="456"/>
                  </a:lnTo>
                  <a:lnTo>
                    <a:pt x="750" y="392"/>
                  </a:lnTo>
                  <a:lnTo>
                    <a:pt x="725" y="360"/>
                  </a:lnTo>
                  <a:lnTo>
                    <a:pt x="742" y="320"/>
                  </a:lnTo>
                  <a:lnTo>
                    <a:pt x="717" y="280"/>
                  </a:lnTo>
                  <a:lnTo>
                    <a:pt x="717" y="248"/>
                  </a:lnTo>
                  <a:lnTo>
                    <a:pt x="666" y="216"/>
                  </a:lnTo>
                  <a:lnTo>
                    <a:pt x="691" y="168"/>
                  </a:lnTo>
                  <a:lnTo>
                    <a:pt x="683" y="136"/>
                  </a:lnTo>
                  <a:lnTo>
                    <a:pt x="675" y="88"/>
                  </a:lnTo>
                  <a:lnTo>
                    <a:pt x="641" y="80"/>
                  </a:lnTo>
                  <a:lnTo>
                    <a:pt x="607" y="64"/>
                  </a:lnTo>
                  <a:lnTo>
                    <a:pt x="616" y="32"/>
                  </a:lnTo>
                  <a:lnTo>
                    <a:pt x="590" y="16"/>
                  </a:lnTo>
                  <a:lnTo>
                    <a:pt x="582" y="32"/>
                  </a:lnTo>
                  <a:lnTo>
                    <a:pt x="573" y="48"/>
                  </a:lnTo>
                  <a:lnTo>
                    <a:pt x="557" y="40"/>
                  </a:lnTo>
                  <a:lnTo>
                    <a:pt x="548" y="40"/>
                  </a:lnTo>
                  <a:lnTo>
                    <a:pt x="540" y="40"/>
                  </a:lnTo>
                  <a:lnTo>
                    <a:pt x="514" y="64"/>
                  </a:lnTo>
                  <a:lnTo>
                    <a:pt x="481" y="72"/>
                  </a:lnTo>
                  <a:lnTo>
                    <a:pt x="464" y="96"/>
                  </a:lnTo>
                  <a:lnTo>
                    <a:pt x="439" y="96"/>
                  </a:lnTo>
                  <a:lnTo>
                    <a:pt x="413" y="88"/>
                  </a:lnTo>
                  <a:lnTo>
                    <a:pt x="430" y="64"/>
                  </a:lnTo>
                  <a:lnTo>
                    <a:pt x="422" y="32"/>
                  </a:lnTo>
                  <a:lnTo>
                    <a:pt x="396" y="56"/>
                  </a:lnTo>
                  <a:lnTo>
                    <a:pt x="346" y="40"/>
                  </a:lnTo>
                  <a:lnTo>
                    <a:pt x="346" y="16"/>
                  </a:lnTo>
                  <a:lnTo>
                    <a:pt x="337" y="8"/>
                  </a:lnTo>
                  <a:lnTo>
                    <a:pt x="253" y="0"/>
                  </a:lnTo>
                  <a:lnTo>
                    <a:pt x="270" y="24"/>
                  </a:lnTo>
                  <a:lnTo>
                    <a:pt x="245" y="40"/>
                  </a:lnTo>
                  <a:lnTo>
                    <a:pt x="245" y="64"/>
                  </a:lnTo>
                  <a:lnTo>
                    <a:pt x="278" y="112"/>
                  </a:lnTo>
                  <a:lnTo>
                    <a:pt x="253" y="112"/>
                  </a:lnTo>
                  <a:lnTo>
                    <a:pt x="236" y="112"/>
                  </a:lnTo>
                  <a:lnTo>
                    <a:pt x="228" y="128"/>
                  </a:lnTo>
                  <a:lnTo>
                    <a:pt x="220" y="136"/>
                  </a:lnTo>
                  <a:lnTo>
                    <a:pt x="211" y="136"/>
                  </a:lnTo>
                  <a:lnTo>
                    <a:pt x="186" y="128"/>
                  </a:lnTo>
                  <a:lnTo>
                    <a:pt x="135" y="128"/>
                  </a:lnTo>
                  <a:lnTo>
                    <a:pt x="110" y="144"/>
                  </a:lnTo>
                  <a:lnTo>
                    <a:pt x="110" y="168"/>
                  </a:lnTo>
                  <a:lnTo>
                    <a:pt x="118" y="208"/>
                  </a:lnTo>
                  <a:lnTo>
                    <a:pt x="102" y="248"/>
                  </a:lnTo>
                  <a:lnTo>
                    <a:pt x="76" y="256"/>
                  </a:lnTo>
                  <a:lnTo>
                    <a:pt x="102" y="280"/>
                  </a:lnTo>
                  <a:lnTo>
                    <a:pt x="93" y="312"/>
                  </a:lnTo>
                  <a:lnTo>
                    <a:pt x="68" y="320"/>
                  </a:lnTo>
                  <a:lnTo>
                    <a:pt x="68" y="344"/>
                  </a:lnTo>
                  <a:lnTo>
                    <a:pt x="17" y="352"/>
                  </a:lnTo>
                  <a:lnTo>
                    <a:pt x="17" y="384"/>
                  </a:lnTo>
                  <a:lnTo>
                    <a:pt x="17" y="432"/>
                  </a:lnTo>
                  <a:lnTo>
                    <a:pt x="0" y="448"/>
                  </a:lnTo>
                  <a:lnTo>
                    <a:pt x="0" y="472"/>
                  </a:lnTo>
                  <a:lnTo>
                    <a:pt x="9" y="480"/>
                  </a:lnTo>
                  <a:lnTo>
                    <a:pt x="34" y="504"/>
                  </a:lnTo>
                  <a:lnTo>
                    <a:pt x="34" y="536"/>
                  </a:lnTo>
                  <a:lnTo>
                    <a:pt x="17" y="552"/>
                  </a:lnTo>
                  <a:lnTo>
                    <a:pt x="9" y="552"/>
                  </a:lnTo>
                  <a:lnTo>
                    <a:pt x="9" y="576"/>
                  </a:lnTo>
                  <a:lnTo>
                    <a:pt x="43" y="600"/>
                  </a:lnTo>
                  <a:lnTo>
                    <a:pt x="26" y="632"/>
                  </a:lnTo>
                  <a:lnTo>
                    <a:pt x="51" y="664"/>
                  </a:lnTo>
                  <a:lnTo>
                    <a:pt x="76" y="672"/>
                  </a:lnTo>
                  <a:lnTo>
                    <a:pt x="135" y="688"/>
                  </a:lnTo>
                  <a:lnTo>
                    <a:pt x="186" y="704"/>
                  </a:lnTo>
                  <a:lnTo>
                    <a:pt x="152" y="736"/>
                  </a:lnTo>
                  <a:lnTo>
                    <a:pt x="144" y="776"/>
                  </a:lnTo>
                  <a:lnTo>
                    <a:pt x="127" y="864"/>
                  </a:lnTo>
                  <a:lnTo>
                    <a:pt x="118" y="864"/>
                  </a:lnTo>
                  <a:lnTo>
                    <a:pt x="144" y="872"/>
                  </a:lnTo>
                  <a:lnTo>
                    <a:pt x="194" y="8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1" name="Freeform 46"/>
            <p:cNvSpPr>
              <a:spLocks/>
            </p:cNvSpPr>
            <p:nvPr/>
          </p:nvSpPr>
          <p:spPr bwMode="auto">
            <a:xfrm>
              <a:off x="6291263" y="1830388"/>
              <a:ext cx="414337" cy="674687"/>
            </a:xfrm>
            <a:custGeom>
              <a:avLst/>
              <a:gdLst>
                <a:gd name="T0" fmla="*/ 551415782 w 211"/>
                <a:gd name="T1" fmla="*/ 1323263221 h 344"/>
                <a:gd name="T2" fmla="*/ 455014682 w 211"/>
                <a:gd name="T3" fmla="*/ 1200168147 h 344"/>
                <a:gd name="T4" fmla="*/ 551415782 w 211"/>
                <a:gd name="T5" fmla="*/ 1200168147 h 344"/>
                <a:gd name="T6" fmla="*/ 489718842 w 211"/>
                <a:gd name="T7" fmla="*/ 1077075034 h 344"/>
                <a:gd name="T8" fmla="*/ 489718842 w 211"/>
                <a:gd name="T9" fmla="*/ 953979960 h 344"/>
                <a:gd name="T10" fmla="*/ 651671590 w 211"/>
                <a:gd name="T11" fmla="*/ 707791773 h 344"/>
                <a:gd name="T12" fmla="*/ 717225202 w 211"/>
                <a:gd name="T13" fmla="*/ 738564561 h 344"/>
                <a:gd name="T14" fmla="*/ 813626301 w 211"/>
                <a:gd name="T15" fmla="*/ 523151123 h 344"/>
                <a:gd name="T16" fmla="*/ 682521042 w 211"/>
                <a:gd name="T17" fmla="*/ 430830798 h 344"/>
                <a:gd name="T18" fmla="*/ 651671590 w 211"/>
                <a:gd name="T19" fmla="*/ 276962936 h 344"/>
                <a:gd name="T20" fmla="*/ 682521042 w 211"/>
                <a:gd name="T21" fmla="*/ 92320325 h 344"/>
                <a:gd name="T22" fmla="*/ 682521042 w 211"/>
                <a:gd name="T23" fmla="*/ 30772788 h 344"/>
                <a:gd name="T24" fmla="*/ 616967430 w 211"/>
                <a:gd name="T25" fmla="*/ 0 h 344"/>
                <a:gd name="T26" fmla="*/ 520566330 w 211"/>
                <a:gd name="T27" fmla="*/ 30772788 h 344"/>
                <a:gd name="T28" fmla="*/ 489718842 w 211"/>
                <a:gd name="T29" fmla="*/ 92320325 h 344"/>
                <a:gd name="T30" fmla="*/ 389461071 w 211"/>
                <a:gd name="T31" fmla="*/ 153867862 h 344"/>
                <a:gd name="T32" fmla="*/ 293059971 w 211"/>
                <a:gd name="T33" fmla="*/ 184640650 h 344"/>
                <a:gd name="T34" fmla="*/ 196658871 w 211"/>
                <a:gd name="T35" fmla="*/ 215415399 h 344"/>
                <a:gd name="T36" fmla="*/ 131105260 w 211"/>
                <a:gd name="T37" fmla="*/ 276962936 h 344"/>
                <a:gd name="T38" fmla="*/ 100257772 w 211"/>
                <a:gd name="T39" fmla="*/ 369283261 h 344"/>
                <a:gd name="T40" fmla="*/ 161954711 w 211"/>
                <a:gd name="T41" fmla="*/ 430830798 h 344"/>
                <a:gd name="T42" fmla="*/ 65553612 w 211"/>
                <a:gd name="T43" fmla="*/ 461603586 h 344"/>
                <a:gd name="T44" fmla="*/ 34704160 w 211"/>
                <a:gd name="T45" fmla="*/ 553923911 h 344"/>
                <a:gd name="T46" fmla="*/ 34704160 w 211"/>
                <a:gd name="T47" fmla="*/ 646244236 h 344"/>
                <a:gd name="T48" fmla="*/ 100257772 w 211"/>
                <a:gd name="T49" fmla="*/ 738564561 h 344"/>
                <a:gd name="T50" fmla="*/ 0 w 211"/>
                <a:gd name="T51" fmla="*/ 800112098 h 344"/>
                <a:gd name="T52" fmla="*/ 0 w 211"/>
                <a:gd name="T53" fmla="*/ 861659635 h 344"/>
                <a:gd name="T54" fmla="*/ 100257772 w 211"/>
                <a:gd name="T55" fmla="*/ 1046300285 h 344"/>
                <a:gd name="T56" fmla="*/ 161954711 w 211"/>
                <a:gd name="T57" fmla="*/ 984754709 h 344"/>
                <a:gd name="T58" fmla="*/ 196658871 w 211"/>
                <a:gd name="T59" fmla="*/ 1169395359 h 344"/>
                <a:gd name="T60" fmla="*/ 227506359 w 211"/>
                <a:gd name="T61" fmla="*/ 1261715684 h 344"/>
                <a:gd name="T62" fmla="*/ 323907459 w 211"/>
                <a:gd name="T63" fmla="*/ 1292490433 h 344"/>
                <a:gd name="T64" fmla="*/ 551415782 w 211"/>
                <a:gd name="T65" fmla="*/ 1323263221 h 34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211" h="344">
                  <a:moveTo>
                    <a:pt x="143" y="344"/>
                  </a:moveTo>
                  <a:lnTo>
                    <a:pt x="118" y="312"/>
                  </a:lnTo>
                  <a:lnTo>
                    <a:pt x="143" y="312"/>
                  </a:lnTo>
                  <a:lnTo>
                    <a:pt x="127" y="280"/>
                  </a:lnTo>
                  <a:lnTo>
                    <a:pt x="127" y="248"/>
                  </a:lnTo>
                  <a:lnTo>
                    <a:pt x="169" y="184"/>
                  </a:lnTo>
                  <a:lnTo>
                    <a:pt x="186" y="192"/>
                  </a:lnTo>
                  <a:lnTo>
                    <a:pt x="211" y="136"/>
                  </a:lnTo>
                  <a:lnTo>
                    <a:pt x="177" y="112"/>
                  </a:lnTo>
                  <a:lnTo>
                    <a:pt x="169" y="72"/>
                  </a:lnTo>
                  <a:lnTo>
                    <a:pt x="177" y="24"/>
                  </a:lnTo>
                  <a:lnTo>
                    <a:pt x="177" y="8"/>
                  </a:lnTo>
                  <a:lnTo>
                    <a:pt x="160" y="0"/>
                  </a:lnTo>
                  <a:lnTo>
                    <a:pt x="135" y="8"/>
                  </a:lnTo>
                  <a:lnTo>
                    <a:pt x="127" y="24"/>
                  </a:lnTo>
                  <a:lnTo>
                    <a:pt x="101" y="40"/>
                  </a:lnTo>
                  <a:lnTo>
                    <a:pt x="76" y="48"/>
                  </a:lnTo>
                  <a:lnTo>
                    <a:pt x="51" y="56"/>
                  </a:lnTo>
                  <a:lnTo>
                    <a:pt x="34" y="72"/>
                  </a:lnTo>
                  <a:lnTo>
                    <a:pt x="26" y="96"/>
                  </a:lnTo>
                  <a:lnTo>
                    <a:pt x="42" y="112"/>
                  </a:lnTo>
                  <a:lnTo>
                    <a:pt x="17" y="120"/>
                  </a:lnTo>
                  <a:lnTo>
                    <a:pt x="9" y="144"/>
                  </a:lnTo>
                  <a:lnTo>
                    <a:pt x="9" y="168"/>
                  </a:lnTo>
                  <a:lnTo>
                    <a:pt x="26" y="192"/>
                  </a:lnTo>
                  <a:lnTo>
                    <a:pt x="0" y="208"/>
                  </a:lnTo>
                  <a:lnTo>
                    <a:pt x="0" y="224"/>
                  </a:lnTo>
                  <a:lnTo>
                    <a:pt x="26" y="272"/>
                  </a:lnTo>
                  <a:lnTo>
                    <a:pt x="42" y="256"/>
                  </a:lnTo>
                  <a:lnTo>
                    <a:pt x="51" y="304"/>
                  </a:lnTo>
                  <a:lnTo>
                    <a:pt x="59" y="328"/>
                  </a:lnTo>
                  <a:lnTo>
                    <a:pt x="84" y="336"/>
                  </a:lnTo>
                  <a:lnTo>
                    <a:pt x="143" y="344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202" name="Freeform 47"/>
            <p:cNvSpPr>
              <a:spLocks/>
            </p:cNvSpPr>
            <p:nvPr/>
          </p:nvSpPr>
          <p:spPr bwMode="auto">
            <a:xfrm>
              <a:off x="5911850" y="2489200"/>
              <a:ext cx="1470025" cy="1741488"/>
            </a:xfrm>
            <a:custGeom>
              <a:avLst/>
              <a:gdLst>
                <a:gd name="T0" fmla="*/ 875915376 w 750"/>
                <a:gd name="T1" fmla="*/ 2147483646 h 888"/>
                <a:gd name="T2" fmla="*/ 1359973048 w 750"/>
                <a:gd name="T3" fmla="*/ 2147483646 h 888"/>
                <a:gd name="T4" fmla="*/ 1717253805 w 750"/>
                <a:gd name="T5" fmla="*/ 2147483646 h 888"/>
                <a:gd name="T6" fmla="*/ 2139844831 w 750"/>
                <a:gd name="T7" fmla="*/ 2147483646 h 888"/>
                <a:gd name="T8" fmla="*/ 2147483646 w 750"/>
                <a:gd name="T9" fmla="*/ 2147483646 h 888"/>
                <a:gd name="T10" fmla="*/ 2147483646 w 750"/>
                <a:gd name="T11" fmla="*/ 2147483646 h 888"/>
                <a:gd name="T12" fmla="*/ 2147483646 w 750"/>
                <a:gd name="T13" fmla="*/ 2147483646 h 888"/>
                <a:gd name="T14" fmla="*/ 2147483646 w 750"/>
                <a:gd name="T15" fmla="*/ 2147483646 h 888"/>
                <a:gd name="T16" fmla="*/ 2139844831 w 750"/>
                <a:gd name="T17" fmla="*/ 2147483646 h 888"/>
                <a:gd name="T18" fmla="*/ 2139844831 w 750"/>
                <a:gd name="T19" fmla="*/ 1999945999 h 888"/>
                <a:gd name="T20" fmla="*/ 2147483646 w 750"/>
                <a:gd name="T21" fmla="*/ 1876873003 h 888"/>
                <a:gd name="T22" fmla="*/ 2147483646 w 750"/>
                <a:gd name="T23" fmla="*/ 1692261547 h 888"/>
                <a:gd name="T24" fmla="*/ 2147483646 w 750"/>
                <a:gd name="T25" fmla="*/ 1753800006 h 888"/>
                <a:gd name="T26" fmla="*/ 2147483646 w 750"/>
                <a:gd name="T27" fmla="*/ 1384579056 h 888"/>
                <a:gd name="T28" fmla="*/ 2147483646 w 750"/>
                <a:gd name="T29" fmla="*/ 1076894603 h 888"/>
                <a:gd name="T30" fmla="*/ 2147483646 w 750"/>
                <a:gd name="T31" fmla="*/ 830746649 h 888"/>
                <a:gd name="T32" fmla="*/ 2147483646 w 750"/>
                <a:gd name="T33" fmla="*/ 523062196 h 888"/>
                <a:gd name="T34" fmla="*/ 2147483646 w 750"/>
                <a:gd name="T35" fmla="*/ 307684452 h 888"/>
                <a:gd name="T36" fmla="*/ 2147483646 w 750"/>
                <a:gd name="T37" fmla="*/ 123072997 h 888"/>
                <a:gd name="T38" fmla="*/ 2147483646 w 750"/>
                <a:gd name="T39" fmla="*/ 123072997 h 888"/>
                <a:gd name="T40" fmla="*/ 2139844831 w 750"/>
                <a:gd name="T41" fmla="*/ 153841246 h 888"/>
                <a:gd name="T42" fmla="*/ 2074534561 w 750"/>
                <a:gd name="T43" fmla="*/ 153841246 h 888"/>
                <a:gd name="T44" fmla="*/ 1847872386 w 750"/>
                <a:gd name="T45" fmla="*/ 276916203 h 888"/>
                <a:gd name="T46" fmla="*/ 1686520482 w 750"/>
                <a:gd name="T47" fmla="*/ 369220951 h 888"/>
                <a:gd name="T48" fmla="*/ 1651943534 w 750"/>
                <a:gd name="T49" fmla="*/ 246147954 h 888"/>
                <a:gd name="T50" fmla="*/ 1521324952 w 750"/>
                <a:gd name="T51" fmla="*/ 215379705 h 888"/>
                <a:gd name="T52" fmla="*/ 1329239726 w 750"/>
                <a:gd name="T53" fmla="*/ 61536498 h 888"/>
                <a:gd name="T54" fmla="*/ 971957010 w 750"/>
                <a:gd name="T55" fmla="*/ 0 h 888"/>
                <a:gd name="T56" fmla="*/ 941223687 w 750"/>
                <a:gd name="T57" fmla="*/ 153841246 h 888"/>
                <a:gd name="T58" fmla="*/ 1068000603 w 750"/>
                <a:gd name="T59" fmla="*/ 430757449 h 888"/>
                <a:gd name="T60" fmla="*/ 906648699 w 750"/>
                <a:gd name="T61" fmla="*/ 430757449 h 888"/>
                <a:gd name="T62" fmla="*/ 845180094 w 750"/>
                <a:gd name="T63" fmla="*/ 523062196 h 888"/>
                <a:gd name="T64" fmla="*/ 714561512 w 750"/>
                <a:gd name="T65" fmla="*/ 492293947 h 888"/>
                <a:gd name="T66" fmla="*/ 422591027 w 750"/>
                <a:gd name="T67" fmla="*/ 553830446 h 888"/>
                <a:gd name="T68" fmla="*/ 453324349 w 750"/>
                <a:gd name="T69" fmla="*/ 799978400 h 888"/>
                <a:gd name="T70" fmla="*/ 291972445 w 750"/>
                <a:gd name="T71" fmla="*/ 984589856 h 888"/>
                <a:gd name="T72" fmla="*/ 357280756 w 750"/>
                <a:gd name="T73" fmla="*/ 1199967600 h 888"/>
                <a:gd name="T74" fmla="*/ 261237163 w 750"/>
                <a:gd name="T75" fmla="*/ 1323040596 h 888"/>
                <a:gd name="T76" fmla="*/ 65310271 w 750"/>
                <a:gd name="T77" fmla="*/ 1476883803 h 888"/>
                <a:gd name="T78" fmla="*/ 0 w 750"/>
                <a:gd name="T79" fmla="*/ 1723031757 h 888"/>
                <a:gd name="T80" fmla="*/ 34574988 w 750"/>
                <a:gd name="T81" fmla="*/ 1846104754 h 888"/>
                <a:gd name="T82" fmla="*/ 130618581 w 750"/>
                <a:gd name="T83" fmla="*/ 2061482498 h 888"/>
                <a:gd name="T84" fmla="*/ 34574988 w 750"/>
                <a:gd name="T85" fmla="*/ 2123020957 h 888"/>
                <a:gd name="T86" fmla="*/ 165193569 w 750"/>
                <a:gd name="T87" fmla="*/ 2147483646 h 888"/>
                <a:gd name="T88" fmla="*/ 99885259 w 750"/>
                <a:gd name="T89" fmla="*/ 2147483646 h 888"/>
                <a:gd name="T90" fmla="*/ 291972445 w 750"/>
                <a:gd name="T91" fmla="*/ 2147483646 h 888"/>
                <a:gd name="T92" fmla="*/ 714561512 w 750"/>
                <a:gd name="T93" fmla="*/ 2147483646 h 888"/>
                <a:gd name="T94" fmla="*/ 553209608 w 750"/>
                <a:gd name="T95" fmla="*/ 2147483646 h 888"/>
                <a:gd name="T96" fmla="*/ 453324349 w 750"/>
                <a:gd name="T97" fmla="*/ 2147483646 h 888"/>
                <a:gd name="T98" fmla="*/ 745294835 w 750"/>
                <a:gd name="T99" fmla="*/ 2147483646 h 888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750" h="888">
                  <a:moveTo>
                    <a:pt x="194" y="864"/>
                  </a:moveTo>
                  <a:lnTo>
                    <a:pt x="228" y="848"/>
                  </a:lnTo>
                  <a:lnTo>
                    <a:pt x="312" y="872"/>
                  </a:lnTo>
                  <a:lnTo>
                    <a:pt x="354" y="888"/>
                  </a:lnTo>
                  <a:lnTo>
                    <a:pt x="388" y="872"/>
                  </a:lnTo>
                  <a:lnTo>
                    <a:pt x="447" y="880"/>
                  </a:lnTo>
                  <a:lnTo>
                    <a:pt x="489" y="872"/>
                  </a:lnTo>
                  <a:lnTo>
                    <a:pt x="557" y="848"/>
                  </a:lnTo>
                  <a:lnTo>
                    <a:pt x="616" y="864"/>
                  </a:lnTo>
                  <a:lnTo>
                    <a:pt x="616" y="832"/>
                  </a:lnTo>
                  <a:lnTo>
                    <a:pt x="599" y="800"/>
                  </a:lnTo>
                  <a:lnTo>
                    <a:pt x="632" y="776"/>
                  </a:lnTo>
                  <a:lnTo>
                    <a:pt x="641" y="744"/>
                  </a:lnTo>
                  <a:lnTo>
                    <a:pt x="675" y="744"/>
                  </a:lnTo>
                  <a:lnTo>
                    <a:pt x="683" y="712"/>
                  </a:lnTo>
                  <a:lnTo>
                    <a:pt x="607" y="656"/>
                  </a:lnTo>
                  <a:lnTo>
                    <a:pt x="548" y="608"/>
                  </a:lnTo>
                  <a:lnTo>
                    <a:pt x="557" y="584"/>
                  </a:lnTo>
                  <a:lnTo>
                    <a:pt x="523" y="544"/>
                  </a:lnTo>
                  <a:lnTo>
                    <a:pt x="557" y="520"/>
                  </a:lnTo>
                  <a:lnTo>
                    <a:pt x="599" y="512"/>
                  </a:lnTo>
                  <a:lnTo>
                    <a:pt x="641" y="488"/>
                  </a:lnTo>
                  <a:lnTo>
                    <a:pt x="683" y="472"/>
                  </a:lnTo>
                  <a:lnTo>
                    <a:pt x="691" y="440"/>
                  </a:lnTo>
                  <a:lnTo>
                    <a:pt x="725" y="440"/>
                  </a:lnTo>
                  <a:lnTo>
                    <a:pt x="750" y="456"/>
                  </a:lnTo>
                  <a:lnTo>
                    <a:pt x="750" y="392"/>
                  </a:lnTo>
                  <a:lnTo>
                    <a:pt x="725" y="360"/>
                  </a:lnTo>
                  <a:lnTo>
                    <a:pt x="742" y="320"/>
                  </a:lnTo>
                  <a:lnTo>
                    <a:pt x="717" y="280"/>
                  </a:lnTo>
                  <a:lnTo>
                    <a:pt x="717" y="248"/>
                  </a:lnTo>
                  <a:lnTo>
                    <a:pt x="666" y="216"/>
                  </a:lnTo>
                  <a:lnTo>
                    <a:pt x="691" y="168"/>
                  </a:lnTo>
                  <a:lnTo>
                    <a:pt x="683" y="136"/>
                  </a:lnTo>
                  <a:lnTo>
                    <a:pt x="675" y="88"/>
                  </a:lnTo>
                  <a:lnTo>
                    <a:pt x="641" y="80"/>
                  </a:lnTo>
                  <a:lnTo>
                    <a:pt x="607" y="64"/>
                  </a:lnTo>
                  <a:lnTo>
                    <a:pt x="616" y="32"/>
                  </a:lnTo>
                  <a:lnTo>
                    <a:pt x="590" y="16"/>
                  </a:lnTo>
                  <a:lnTo>
                    <a:pt x="582" y="32"/>
                  </a:lnTo>
                  <a:lnTo>
                    <a:pt x="573" y="48"/>
                  </a:lnTo>
                  <a:lnTo>
                    <a:pt x="557" y="40"/>
                  </a:lnTo>
                  <a:lnTo>
                    <a:pt x="548" y="40"/>
                  </a:lnTo>
                  <a:lnTo>
                    <a:pt x="540" y="40"/>
                  </a:lnTo>
                  <a:lnTo>
                    <a:pt x="514" y="64"/>
                  </a:lnTo>
                  <a:lnTo>
                    <a:pt x="481" y="72"/>
                  </a:lnTo>
                  <a:lnTo>
                    <a:pt x="464" y="96"/>
                  </a:lnTo>
                  <a:lnTo>
                    <a:pt x="439" y="96"/>
                  </a:lnTo>
                  <a:lnTo>
                    <a:pt x="413" y="88"/>
                  </a:lnTo>
                  <a:lnTo>
                    <a:pt x="430" y="64"/>
                  </a:lnTo>
                  <a:lnTo>
                    <a:pt x="422" y="32"/>
                  </a:lnTo>
                  <a:lnTo>
                    <a:pt x="396" y="56"/>
                  </a:lnTo>
                  <a:lnTo>
                    <a:pt x="346" y="40"/>
                  </a:lnTo>
                  <a:lnTo>
                    <a:pt x="346" y="16"/>
                  </a:lnTo>
                  <a:lnTo>
                    <a:pt x="337" y="8"/>
                  </a:lnTo>
                  <a:lnTo>
                    <a:pt x="253" y="0"/>
                  </a:lnTo>
                  <a:lnTo>
                    <a:pt x="270" y="24"/>
                  </a:lnTo>
                  <a:lnTo>
                    <a:pt x="245" y="40"/>
                  </a:lnTo>
                  <a:lnTo>
                    <a:pt x="245" y="64"/>
                  </a:lnTo>
                  <a:lnTo>
                    <a:pt x="278" y="112"/>
                  </a:lnTo>
                  <a:lnTo>
                    <a:pt x="253" y="112"/>
                  </a:lnTo>
                  <a:lnTo>
                    <a:pt x="236" y="112"/>
                  </a:lnTo>
                  <a:lnTo>
                    <a:pt x="228" y="128"/>
                  </a:lnTo>
                  <a:lnTo>
                    <a:pt x="220" y="136"/>
                  </a:lnTo>
                  <a:lnTo>
                    <a:pt x="211" y="136"/>
                  </a:lnTo>
                  <a:lnTo>
                    <a:pt x="186" y="128"/>
                  </a:lnTo>
                  <a:lnTo>
                    <a:pt x="135" y="128"/>
                  </a:lnTo>
                  <a:lnTo>
                    <a:pt x="110" y="144"/>
                  </a:lnTo>
                  <a:lnTo>
                    <a:pt x="110" y="168"/>
                  </a:lnTo>
                  <a:lnTo>
                    <a:pt x="118" y="208"/>
                  </a:lnTo>
                  <a:lnTo>
                    <a:pt x="102" y="248"/>
                  </a:lnTo>
                  <a:lnTo>
                    <a:pt x="76" y="256"/>
                  </a:lnTo>
                  <a:lnTo>
                    <a:pt x="102" y="280"/>
                  </a:lnTo>
                  <a:lnTo>
                    <a:pt x="93" y="312"/>
                  </a:lnTo>
                  <a:lnTo>
                    <a:pt x="68" y="320"/>
                  </a:lnTo>
                  <a:lnTo>
                    <a:pt x="68" y="344"/>
                  </a:lnTo>
                  <a:lnTo>
                    <a:pt x="17" y="352"/>
                  </a:lnTo>
                  <a:lnTo>
                    <a:pt x="17" y="384"/>
                  </a:lnTo>
                  <a:lnTo>
                    <a:pt x="17" y="432"/>
                  </a:lnTo>
                  <a:lnTo>
                    <a:pt x="0" y="448"/>
                  </a:lnTo>
                  <a:lnTo>
                    <a:pt x="0" y="472"/>
                  </a:lnTo>
                  <a:lnTo>
                    <a:pt x="9" y="480"/>
                  </a:lnTo>
                  <a:lnTo>
                    <a:pt x="34" y="504"/>
                  </a:lnTo>
                  <a:lnTo>
                    <a:pt x="34" y="536"/>
                  </a:lnTo>
                  <a:lnTo>
                    <a:pt x="17" y="552"/>
                  </a:lnTo>
                  <a:lnTo>
                    <a:pt x="9" y="552"/>
                  </a:lnTo>
                  <a:lnTo>
                    <a:pt x="9" y="576"/>
                  </a:lnTo>
                  <a:lnTo>
                    <a:pt x="43" y="600"/>
                  </a:lnTo>
                  <a:lnTo>
                    <a:pt x="26" y="632"/>
                  </a:lnTo>
                  <a:lnTo>
                    <a:pt x="51" y="664"/>
                  </a:lnTo>
                  <a:lnTo>
                    <a:pt x="76" y="672"/>
                  </a:lnTo>
                  <a:lnTo>
                    <a:pt x="135" y="688"/>
                  </a:lnTo>
                  <a:lnTo>
                    <a:pt x="186" y="704"/>
                  </a:lnTo>
                  <a:lnTo>
                    <a:pt x="152" y="736"/>
                  </a:lnTo>
                  <a:lnTo>
                    <a:pt x="144" y="776"/>
                  </a:lnTo>
                  <a:lnTo>
                    <a:pt x="127" y="864"/>
                  </a:lnTo>
                  <a:lnTo>
                    <a:pt x="118" y="864"/>
                  </a:lnTo>
                  <a:lnTo>
                    <a:pt x="144" y="872"/>
                  </a:lnTo>
                  <a:lnTo>
                    <a:pt x="194" y="864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203" name="Freeform 48"/>
            <p:cNvSpPr>
              <a:spLocks/>
            </p:cNvSpPr>
            <p:nvPr/>
          </p:nvSpPr>
          <p:spPr bwMode="auto">
            <a:xfrm>
              <a:off x="5862638" y="4151313"/>
              <a:ext cx="825500" cy="455612"/>
            </a:xfrm>
            <a:custGeom>
              <a:avLst/>
              <a:gdLst>
                <a:gd name="T0" fmla="*/ 1426409097 w 421"/>
                <a:gd name="T1" fmla="*/ 401095668 h 232"/>
                <a:gd name="T2" fmla="*/ 1361047537 w 421"/>
                <a:gd name="T3" fmla="*/ 339387735 h 232"/>
                <a:gd name="T4" fmla="*/ 1264928748 w 421"/>
                <a:gd name="T5" fmla="*/ 277681767 h 232"/>
                <a:gd name="T6" fmla="*/ 1295685976 w 421"/>
                <a:gd name="T7" fmla="*/ 123413901 h 232"/>
                <a:gd name="T8" fmla="*/ 1295685976 w 421"/>
                <a:gd name="T9" fmla="*/ 92559934 h 232"/>
                <a:gd name="T10" fmla="*/ 972725278 w 421"/>
                <a:gd name="T11" fmla="*/ 0 h 232"/>
                <a:gd name="T12" fmla="*/ 842004118 w 421"/>
                <a:gd name="T13" fmla="*/ 61707932 h 232"/>
                <a:gd name="T14" fmla="*/ 649764580 w 421"/>
                <a:gd name="T15" fmla="*/ 92559934 h 232"/>
                <a:gd name="T16" fmla="*/ 549800647 w 421"/>
                <a:gd name="T17" fmla="*/ 61707932 h 232"/>
                <a:gd name="T18" fmla="*/ 453681859 w 421"/>
                <a:gd name="T19" fmla="*/ 123413901 h 232"/>
                <a:gd name="T20" fmla="*/ 322960698 w 421"/>
                <a:gd name="T21" fmla="*/ 154267867 h 232"/>
                <a:gd name="T22" fmla="*/ 292201510 w 421"/>
                <a:gd name="T23" fmla="*/ 277681767 h 232"/>
                <a:gd name="T24" fmla="*/ 196082721 w 421"/>
                <a:gd name="T25" fmla="*/ 339387735 h 232"/>
                <a:gd name="T26" fmla="*/ 161480349 w 421"/>
                <a:gd name="T27" fmla="*/ 431949634 h 232"/>
                <a:gd name="T28" fmla="*/ 34602372 w 421"/>
                <a:gd name="T29" fmla="*/ 586215536 h 232"/>
                <a:gd name="T30" fmla="*/ 0 w 421"/>
                <a:gd name="T31" fmla="*/ 709629437 h 232"/>
                <a:gd name="T32" fmla="*/ 130721160 w 421"/>
                <a:gd name="T33" fmla="*/ 647923469 h 232"/>
                <a:gd name="T34" fmla="*/ 292201510 w 421"/>
                <a:gd name="T35" fmla="*/ 709629437 h 232"/>
                <a:gd name="T36" fmla="*/ 322960698 w 421"/>
                <a:gd name="T37" fmla="*/ 771337369 h 232"/>
                <a:gd name="T38" fmla="*/ 388322259 w 421"/>
                <a:gd name="T39" fmla="*/ 863897304 h 232"/>
                <a:gd name="T40" fmla="*/ 680523768 w 421"/>
                <a:gd name="T41" fmla="*/ 833043337 h 232"/>
                <a:gd name="T42" fmla="*/ 842004118 w 421"/>
                <a:gd name="T43" fmla="*/ 586215536 h 232"/>
                <a:gd name="T44" fmla="*/ 1103448399 w 421"/>
                <a:gd name="T45" fmla="*/ 894751270 h 232"/>
                <a:gd name="T46" fmla="*/ 1199567188 w 421"/>
                <a:gd name="T47" fmla="*/ 586215536 h 232"/>
                <a:gd name="T48" fmla="*/ 1361047537 w 421"/>
                <a:gd name="T49" fmla="*/ 617069503 h 232"/>
                <a:gd name="T50" fmla="*/ 1457166325 w 421"/>
                <a:gd name="T51" fmla="*/ 555363534 h 232"/>
                <a:gd name="T52" fmla="*/ 1587889447 w 421"/>
                <a:gd name="T53" fmla="*/ 555363534 h 232"/>
                <a:gd name="T54" fmla="*/ 1618646675 w 421"/>
                <a:gd name="T55" fmla="*/ 524509568 h 232"/>
                <a:gd name="T56" fmla="*/ 1587889447 w 421"/>
                <a:gd name="T57" fmla="*/ 370241702 h 232"/>
                <a:gd name="T58" fmla="*/ 1426409097 w 421"/>
                <a:gd name="T59" fmla="*/ 401095668 h 232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1" h="232">
                  <a:moveTo>
                    <a:pt x="371" y="104"/>
                  </a:moveTo>
                  <a:lnTo>
                    <a:pt x="354" y="88"/>
                  </a:lnTo>
                  <a:lnTo>
                    <a:pt x="329" y="72"/>
                  </a:lnTo>
                  <a:lnTo>
                    <a:pt x="337" y="32"/>
                  </a:lnTo>
                  <a:lnTo>
                    <a:pt x="337" y="24"/>
                  </a:lnTo>
                  <a:lnTo>
                    <a:pt x="253" y="0"/>
                  </a:lnTo>
                  <a:lnTo>
                    <a:pt x="219" y="16"/>
                  </a:lnTo>
                  <a:lnTo>
                    <a:pt x="169" y="24"/>
                  </a:lnTo>
                  <a:lnTo>
                    <a:pt x="143" y="16"/>
                  </a:lnTo>
                  <a:lnTo>
                    <a:pt x="118" y="32"/>
                  </a:lnTo>
                  <a:lnTo>
                    <a:pt x="84" y="40"/>
                  </a:lnTo>
                  <a:lnTo>
                    <a:pt x="76" y="72"/>
                  </a:lnTo>
                  <a:lnTo>
                    <a:pt x="51" y="88"/>
                  </a:lnTo>
                  <a:lnTo>
                    <a:pt x="42" y="112"/>
                  </a:lnTo>
                  <a:lnTo>
                    <a:pt x="9" y="152"/>
                  </a:lnTo>
                  <a:lnTo>
                    <a:pt x="0" y="184"/>
                  </a:lnTo>
                  <a:lnTo>
                    <a:pt x="34" y="168"/>
                  </a:lnTo>
                  <a:lnTo>
                    <a:pt x="76" y="184"/>
                  </a:lnTo>
                  <a:lnTo>
                    <a:pt x="84" y="200"/>
                  </a:lnTo>
                  <a:lnTo>
                    <a:pt x="101" y="224"/>
                  </a:lnTo>
                  <a:lnTo>
                    <a:pt x="177" y="216"/>
                  </a:lnTo>
                  <a:lnTo>
                    <a:pt x="219" y="152"/>
                  </a:lnTo>
                  <a:lnTo>
                    <a:pt x="287" y="232"/>
                  </a:lnTo>
                  <a:lnTo>
                    <a:pt x="312" y="152"/>
                  </a:lnTo>
                  <a:lnTo>
                    <a:pt x="354" y="160"/>
                  </a:lnTo>
                  <a:lnTo>
                    <a:pt x="379" y="144"/>
                  </a:lnTo>
                  <a:lnTo>
                    <a:pt x="413" y="144"/>
                  </a:lnTo>
                  <a:lnTo>
                    <a:pt x="421" y="136"/>
                  </a:lnTo>
                  <a:lnTo>
                    <a:pt x="413" y="96"/>
                  </a:lnTo>
                  <a:lnTo>
                    <a:pt x="371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4" name="Freeform 49"/>
            <p:cNvSpPr>
              <a:spLocks/>
            </p:cNvSpPr>
            <p:nvPr/>
          </p:nvSpPr>
          <p:spPr bwMode="auto">
            <a:xfrm>
              <a:off x="6507163" y="3822700"/>
              <a:ext cx="1338262" cy="611188"/>
            </a:xfrm>
            <a:custGeom>
              <a:avLst/>
              <a:gdLst>
                <a:gd name="T0" fmla="*/ 1817420626 w 682"/>
                <a:gd name="T1" fmla="*/ 1166579629 h 312"/>
                <a:gd name="T2" fmla="*/ 1944486837 w 682"/>
                <a:gd name="T3" fmla="*/ 1074480258 h 312"/>
                <a:gd name="T4" fmla="*/ 2140860106 w 682"/>
                <a:gd name="T5" fmla="*/ 1074480258 h 312"/>
                <a:gd name="T6" fmla="*/ 2147483646 w 682"/>
                <a:gd name="T7" fmla="*/ 1043781773 h 312"/>
                <a:gd name="T8" fmla="*/ 2147483646 w 682"/>
                <a:gd name="T9" fmla="*/ 951682402 h 312"/>
                <a:gd name="T10" fmla="*/ 2147483646 w 682"/>
                <a:gd name="T11" fmla="*/ 859584990 h 312"/>
                <a:gd name="T12" fmla="*/ 2147483646 w 682"/>
                <a:gd name="T13" fmla="*/ 706086691 h 312"/>
                <a:gd name="T14" fmla="*/ 2147483646 w 682"/>
                <a:gd name="T15" fmla="*/ 552590351 h 312"/>
                <a:gd name="T16" fmla="*/ 2147483646 w 682"/>
                <a:gd name="T17" fmla="*/ 491191423 h 312"/>
                <a:gd name="T18" fmla="*/ 2147483646 w 682"/>
                <a:gd name="T19" fmla="*/ 368393567 h 312"/>
                <a:gd name="T20" fmla="*/ 2147483646 w 682"/>
                <a:gd name="T21" fmla="*/ 276294196 h 312"/>
                <a:gd name="T22" fmla="*/ 2147483646 w 682"/>
                <a:gd name="T23" fmla="*/ 92097412 h 312"/>
                <a:gd name="T24" fmla="*/ 2147483646 w 682"/>
                <a:gd name="T25" fmla="*/ 92097412 h 312"/>
                <a:gd name="T26" fmla="*/ 1879027772 w 682"/>
                <a:gd name="T27" fmla="*/ 0 h 312"/>
                <a:gd name="T28" fmla="*/ 1782767097 w 682"/>
                <a:gd name="T29" fmla="*/ 184196784 h 312"/>
                <a:gd name="T30" fmla="*/ 1590243784 w 682"/>
                <a:gd name="T31" fmla="*/ 245595711 h 312"/>
                <a:gd name="T32" fmla="*/ 1428524044 w 682"/>
                <a:gd name="T33" fmla="*/ 153496340 h 312"/>
                <a:gd name="T34" fmla="*/ 1428524044 w 682"/>
                <a:gd name="T35" fmla="*/ 245595711 h 312"/>
                <a:gd name="T36" fmla="*/ 1297607877 w 682"/>
                <a:gd name="T37" fmla="*/ 245595711 h 312"/>
                <a:gd name="T38" fmla="*/ 1262954347 w 682"/>
                <a:gd name="T39" fmla="*/ 368393567 h 312"/>
                <a:gd name="T40" fmla="*/ 1135888137 w 682"/>
                <a:gd name="T41" fmla="*/ 460490979 h 312"/>
                <a:gd name="T42" fmla="*/ 1201345239 w 682"/>
                <a:gd name="T43" fmla="*/ 583288835 h 312"/>
                <a:gd name="T44" fmla="*/ 1201345239 w 682"/>
                <a:gd name="T45" fmla="*/ 706086691 h 312"/>
                <a:gd name="T46" fmla="*/ 974168397 w 682"/>
                <a:gd name="T47" fmla="*/ 644687763 h 312"/>
                <a:gd name="T48" fmla="*/ 712336063 w 682"/>
                <a:gd name="T49" fmla="*/ 736787134 h 312"/>
                <a:gd name="T50" fmla="*/ 550616323 w 682"/>
                <a:gd name="T51" fmla="*/ 767485618 h 312"/>
                <a:gd name="T52" fmla="*/ 323439480 w 682"/>
                <a:gd name="T53" fmla="*/ 736787134 h 312"/>
                <a:gd name="T54" fmla="*/ 192523313 w 682"/>
                <a:gd name="T55" fmla="*/ 798186062 h 312"/>
                <a:gd name="T56" fmla="*/ 30803573 w 682"/>
                <a:gd name="T57" fmla="*/ 767485618 h 312"/>
                <a:gd name="T58" fmla="*/ 0 w 682"/>
                <a:gd name="T59" fmla="*/ 920983918 h 312"/>
                <a:gd name="T60" fmla="*/ 96262638 w 682"/>
                <a:gd name="T61" fmla="*/ 982382845 h 312"/>
                <a:gd name="T62" fmla="*/ 161719740 w 682"/>
                <a:gd name="T63" fmla="*/ 1043781773 h 312"/>
                <a:gd name="T64" fmla="*/ 323439480 w 682"/>
                <a:gd name="T65" fmla="*/ 1013081330 h 312"/>
                <a:gd name="T66" fmla="*/ 354243053 w 682"/>
                <a:gd name="T67" fmla="*/ 1166579629 h 312"/>
                <a:gd name="T68" fmla="*/ 388896582 w 682"/>
                <a:gd name="T69" fmla="*/ 1074480258 h 312"/>
                <a:gd name="T70" fmla="*/ 519812749 w 682"/>
                <a:gd name="T71" fmla="*/ 1105180701 h 312"/>
                <a:gd name="T72" fmla="*/ 646878960 w 682"/>
                <a:gd name="T73" fmla="*/ 982382845 h 312"/>
                <a:gd name="T74" fmla="*/ 939514867 w 682"/>
                <a:gd name="T75" fmla="*/ 951682402 h 312"/>
                <a:gd name="T76" fmla="*/ 1004971970 w 682"/>
                <a:gd name="T77" fmla="*/ 1043781773 h 312"/>
                <a:gd name="T78" fmla="*/ 1459327617 w 682"/>
                <a:gd name="T79" fmla="*/ 1166579629 h 312"/>
                <a:gd name="T80" fmla="*/ 1459327617 w 682"/>
                <a:gd name="T81" fmla="*/ 1197278113 h 312"/>
                <a:gd name="T82" fmla="*/ 1590243784 w 682"/>
                <a:gd name="T83" fmla="*/ 1166579629 h 312"/>
                <a:gd name="T84" fmla="*/ 1817420626 w 682"/>
                <a:gd name="T85" fmla="*/ 1166579629 h 31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82" h="312">
                  <a:moveTo>
                    <a:pt x="472" y="304"/>
                  </a:moveTo>
                  <a:lnTo>
                    <a:pt x="505" y="280"/>
                  </a:lnTo>
                  <a:lnTo>
                    <a:pt x="556" y="280"/>
                  </a:lnTo>
                  <a:lnTo>
                    <a:pt x="598" y="272"/>
                  </a:lnTo>
                  <a:lnTo>
                    <a:pt x="598" y="248"/>
                  </a:lnTo>
                  <a:lnTo>
                    <a:pt x="623" y="224"/>
                  </a:lnTo>
                  <a:lnTo>
                    <a:pt x="632" y="184"/>
                  </a:lnTo>
                  <a:lnTo>
                    <a:pt x="632" y="144"/>
                  </a:lnTo>
                  <a:lnTo>
                    <a:pt x="674" y="128"/>
                  </a:lnTo>
                  <a:lnTo>
                    <a:pt x="682" y="96"/>
                  </a:lnTo>
                  <a:lnTo>
                    <a:pt x="649" y="72"/>
                  </a:lnTo>
                  <a:lnTo>
                    <a:pt x="649" y="24"/>
                  </a:lnTo>
                  <a:lnTo>
                    <a:pt x="564" y="24"/>
                  </a:lnTo>
                  <a:lnTo>
                    <a:pt x="488" y="0"/>
                  </a:lnTo>
                  <a:lnTo>
                    <a:pt x="463" y="48"/>
                  </a:lnTo>
                  <a:lnTo>
                    <a:pt x="413" y="64"/>
                  </a:lnTo>
                  <a:lnTo>
                    <a:pt x="371" y="40"/>
                  </a:lnTo>
                  <a:lnTo>
                    <a:pt x="371" y="64"/>
                  </a:lnTo>
                  <a:lnTo>
                    <a:pt x="337" y="64"/>
                  </a:lnTo>
                  <a:lnTo>
                    <a:pt x="328" y="96"/>
                  </a:lnTo>
                  <a:lnTo>
                    <a:pt x="295" y="120"/>
                  </a:lnTo>
                  <a:lnTo>
                    <a:pt x="312" y="152"/>
                  </a:lnTo>
                  <a:lnTo>
                    <a:pt x="312" y="184"/>
                  </a:lnTo>
                  <a:lnTo>
                    <a:pt x="253" y="168"/>
                  </a:lnTo>
                  <a:lnTo>
                    <a:pt x="185" y="192"/>
                  </a:lnTo>
                  <a:lnTo>
                    <a:pt x="143" y="200"/>
                  </a:lnTo>
                  <a:lnTo>
                    <a:pt x="84" y="192"/>
                  </a:lnTo>
                  <a:lnTo>
                    <a:pt x="50" y="208"/>
                  </a:lnTo>
                  <a:lnTo>
                    <a:pt x="8" y="200"/>
                  </a:lnTo>
                  <a:lnTo>
                    <a:pt x="0" y="240"/>
                  </a:lnTo>
                  <a:lnTo>
                    <a:pt x="25" y="256"/>
                  </a:lnTo>
                  <a:lnTo>
                    <a:pt x="42" y="272"/>
                  </a:lnTo>
                  <a:lnTo>
                    <a:pt x="84" y="264"/>
                  </a:lnTo>
                  <a:lnTo>
                    <a:pt x="92" y="304"/>
                  </a:lnTo>
                  <a:lnTo>
                    <a:pt x="101" y="280"/>
                  </a:lnTo>
                  <a:lnTo>
                    <a:pt x="135" y="288"/>
                  </a:lnTo>
                  <a:lnTo>
                    <a:pt x="168" y="256"/>
                  </a:lnTo>
                  <a:lnTo>
                    <a:pt x="244" y="248"/>
                  </a:lnTo>
                  <a:lnTo>
                    <a:pt x="261" y="272"/>
                  </a:lnTo>
                  <a:lnTo>
                    <a:pt x="379" y="304"/>
                  </a:lnTo>
                  <a:lnTo>
                    <a:pt x="379" y="312"/>
                  </a:lnTo>
                  <a:lnTo>
                    <a:pt x="413" y="304"/>
                  </a:lnTo>
                  <a:lnTo>
                    <a:pt x="472" y="3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5" name="Freeform 50"/>
            <p:cNvSpPr>
              <a:spLocks/>
            </p:cNvSpPr>
            <p:nvPr/>
          </p:nvSpPr>
          <p:spPr bwMode="auto">
            <a:xfrm>
              <a:off x="5862638" y="4151313"/>
              <a:ext cx="825500" cy="455612"/>
            </a:xfrm>
            <a:custGeom>
              <a:avLst/>
              <a:gdLst>
                <a:gd name="T0" fmla="*/ 1426409097 w 421"/>
                <a:gd name="T1" fmla="*/ 401095668 h 232"/>
                <a:gd name="T2" fmla="*/ 1361047537 w 421"/>
                <a:gd name="T3" fmla="*/ 339387735 h 232"/>
                <a:gd name="T4" fmla="*/ 1264928748 w 421"/>
                <a:gd name="T5" fmla="*/ 277681767 h 232"/>
                <a:gd name="T6" fmla="*/ 1295685976 w 421"/>
                <a:gd name="T7" fmla="*/ 123413901 h 232"/>
                <a:gd name="T8" fmla="*/ 1295685976 w 421"/>
                <a:gd name="T9" fmla="*/ 92559934 h 232"/>
                <a:gd name="T10" fmla="*/ 972725278 w 421"/>
                <a:gd name="T11" fmla="*/ 0 h 232"/>
                <a:gd name="T12" fmla="*/ 842004118 w 421"/>
                <a:gd name="T13" fmla="*/ 61707932 h 232"/>
                <a:gd name="T14" fmla="*/ 649764580 w 421"/>
                <a:gd name="T15" fmla="*/ 92559934 h 232"/>
                <a:gd name="T16" fmla="*/ 549800647 w 421"/>
                <a:gd name="T17" fmla="*/ 61707932 h 232"/>
                <a:gd name="T18" fmla="*/ 453681859 w 421"/>
                <a:gd name="T19" fmla="*/ 123413901 h 232"/>
                <a:gd name="T20" fmla="*/ 322960698 w 421"/>
                <a:gd name="T21" fmla="*/ 154267867 h 232"/>
                <a:gd name="T22" fmla="*/ 292201510 w 421"/>
                <a:gd name="T23" fmla="*/ 277681767 h 232"/>
                <a:gd name="T24" fmla="*/ 196082721 w 421"/>
                <a:gd name="T25" fmla="*/ 339387735 h 232"/>
                <a:gd name="T26" fmla="*/ 161480349 w 421"/>
                <a:gd name="T27" fmla="*/ 431949634 h 232"/>
                <a:gd name="T28" fmla="*/ 34602372 w 421"/>
                <a:gd name="T29" fmla="*/ 586215536 h 232"/>
                <a:gd name="T30" fmla="*/ 0 w 421"/>
                <a:gd name="T31" fmla="*/ 709629437 h 232"/>
                <a:gd name="T32" fmla="*/ 130721160 w 421"/>
                <a:gd name="T33" fmla="*/ 647923469 h 232"/>
                <a:gd name="T34" fmla="*/ 292201510 w 421"/>
                <a:gd name="T35" fmla="*/ 709629437 h 232"/>
                <a:gd name="T36" fmla="*/ 322960698 w 421"/>
                <a:gd name="T37" fmla="*/ 771337369 h 232"/>
                <a:gd name="T38" fmla="*/ 388322259 w 421"/>
                <a:gd name="T39" fmla="*/ 863897304 h 232"/>
                <a:gd name="T40" fmla="*/ 680523768 w 421"/>
                <a:gd name="T41" fmla="*/ 833043337 h 232"/>
                <a:gd name="T42" fmla="*/ 842004118 w 421"/>
                <a:gd name="T43" fmla="*/ 586215536 h 232"/>
                <a:gd name="T44" fmla="*/ 1103448399 w 421"/>
                <a:gd name="T45" fmla="*/ 894751270 h 232"/>
                <a:gd name="T46" fmla="*/ 1199567188 w 421"/>
                <a:gd name="T47" fmla="*/ 586215536 h 232"/>
                <a:gd name="T48" fmla="*/ 1361047537 w 421"/>
                <a:gd name="T49" fmla="*/ 617069503 h 232"/>
                <a:gd name="T50" fmla="*/ 1457166325 w 421"/>
                <a:gd name="T51" fmla="*/ 555363534 h 232"/>
                <a:gd name="T52" fmla="*/ 1587889447 w 421"/>
                <a:gd name="T53" fmla="*/ 555363534 h 232"/>
                <a:gd name="T54" fmla="*/ 1618646675 w 421"/>
                <a:gd name="T55" fmla="*/ 524509568 h 232"/>
                <a:gd name="T56" fmla="*/ 1587889447 w 421"/>
                <a:gd name="T57" fmla="*/ 370241702 h 232"/>
                <a:gd name="T58" fmla="*/ 1426409097 w 421"/>
                <a:gd name="T59" fmla="*/ 401095668 h 232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421" h="232">
                  <a:moveTo>
                    <a:pt x="371" y="104"/>
                  </a:moveTo>
                  <a:lnTo>
                    <a:pt x="354" y="88"/>
                  </a:lnTo>
                  <a:lnTo>
                    <a:pt x="329" y="72"/>
                  </a:lnTo>
                  <a:lnTo>
                    <a:pt x="337" y="32"/>
                  </a:lnTo>
                  <a:lnTo>
                    <a:pt x="337" y="24"/>
                  </a:lnTo>
                  <a:lnTo>
                    <a:pt x="253" y="0"/>
                  </a:lnTo>
                  <a:lnTo>
                    <a:pt x="219" y="16"/>
                  </a:lnTo>
                  <a:lnTo>
                    <a:pt x="169" y="24"/>
                  </a:lnTo>
                  <a:lnTo>
                    <a:pt x="143" y="16"/>
                  </a:lnTo>
                  <a:lnTo>
                    <a:pt x="118" y="32"/>
                  </a:lnTo>
                  <a:lnTo>
                    <a:pt x="84" y="40"/>
                  </a:lnTo>
                  <a:lnTo>
                    <a:pt x="76" y="72"/>
                  </a:lnTo>
                  <a:lnTo>
                    <a:pt x="51" y="88"/>
                  </a:lnTo>
                  <a:lnTo>
                    <a:pt x="42" y="112"/>
                  </a:lnTo>
                  <a:lnTo>
                    <a:pt x="9" y="152"/>
                  </a:lnTo>
                  <a:lnTo>
                    <a:pt x="0" y="184"/>
                  </a:lnTo>
                  <a:lnTo>
                    <a:pt x="34" y="168"/>
                  </a:lnTo>
                  <a:lnTo>
                    <a:pt x="76" y="184"/>
                  </a:lnTo>
                  <a:lnTo>
                    <a:pt x="84" y="200"/>
                  </a:lnTo>
                  <a:lnTo>
                    <a:pt x="101" y="224"/>
                  </a:lnTo>
                  <a:lnTo>
                    <a:pt x="177" y="216"/>
                  </a:lnTo>
                  <a:lnTo>
                    <a:pt x="219" y="152"/>
                  </a:lnTo>
                  <a:lnTo>
                    <a:pt x="287" y="232"/>
                  </a:lnTo>
                  <a:lnTo>
                    <a:pt x="312" y="152"/>
                  </a:lnTo>
                  <a:lnTo>
                    <a:pt x="354" y="160"/>
                  </a:lnTo>
                  <a:lnTo>
                    <a:pt x="379" y="144"/>
                  </a:lnTo>
                  <a:lnTo>
                    <a:pt x="413" y="144"/>
                  </a:lnTo>
                  <a:lnTo>
                    <a:pt x="421" y="136"/>
                  </a:lnTo>
                  <a:lnTo>
                    <a:pt x="413" y="96"/>
                  </a:lnTo>
                  <a:lnTo>
                    <a:pt x="371" y="104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06" name="Freeform 51"/>
            <p:cNvSpPr>
              <a:spLocks/>
            </p:cNvSpPr>
            <p:nvPr/>
          </p:nvSpPr>
          <p:spPr bwMode="auto">
            <a:xfrm>
              <a:off x="6507163" y="3822700"/>
              <a:ext cx="1338262" cy="611188"/>
            </a:xfrm>
            <a:custGeom>
              <a:avLst/>
              <a:gdLst>
                <a:gd name="T0" fmla="*/ 1817420626 w 682"/>
                <a:gd name="T1" fmla="*/ 1166579629 h 312"/>
                <a:gd name="T2" fmla="*/ 1944486837 w 682"/>
                <a:gd name="T3" fmla="*/ 1074480258 h 312"/>
                <a:gd name="T4" fmla="*/ 2140860106 w 682"/>
                <a:gd name="T5" fmla="*/ 1074480258 h 312"/>
                <a:gd name="T6" fmla="*/ 2147483646 w 682"/>
                <a:gd name="T7" fmla="*/ 1043781773 h 312"/>
                <a:gd name="T8" fmla="*/ 2147483646 w 682"/>
                <a:gd name="T9" fmla="*/ 951682402 h 312"/>
                <a:gd name="T10" fmla="*/ 2147483646 w 682"/>
                <a:gd name="T11" fmla="*/ 859584990 h 312"/>
                <a:gd name="T12" fmla="*/ 2147483646 w 682"/>
                <a:gd name="T13" fmla="*/ 706086691 h 312"/>
                <a:gd name="T14" fmla="*/ 2147483646 w 682"/>
                <a:gd name="T15" fmla="*/ 552590351 h 312"/>
                <a:gd name="T16" fmla="*/ 2147483646 w 682"/>
                <a:gd name="T17" fmla="*/ 491191423 h 312"/>
                <a:gd name="T18" fmla="*/ 2147483646 w 682"/>
                <a:gd name="T19" fmla="*/ 368393567 h 312"/>
                <a:gd name="T20" fmla="*/ 2147483646 w 682"/>
                <a:gd name="T21" fmla="*/ 276294196 h 312"/>
                <a:gd name="T22" fmla="*/ 2147483646 w 682"/>
                <a:gd name="T23" fmla="*/ 92097412 h 312"/>
                <a:gd name="T24" fmla="*/ 2147483646 w 682"/>
                <a:gd name="T25" fmla="*/ 92097412 h 312"/>
                <a:gd name="T26" fmla="*/ 1879027772 w 682"/>
                <a:gd name="T27" fmla="*/ 0 h 312"/>
                <a:gd name="T28" fmla="*/ 1782767097 w 682"/>
                <a:gd name="T29" fmla="*/ 184196784 h 312"/>
                <a:gd name="T30" fmla="*/ 1590243784 w 682"/>
                <a:gd name="T31" fmla="*/ 245595711 h 312"/>
                <a:gd name="T32" fmla="*/ 1428524044 w 682"/>
                <a:gd name="T33" fmla="*/ 153496340 h 312"/>
                <a:gd name="T34" fmla="*/ 1428524044 w 682"/>
                <a:gd name="T35" fmla="*/ 245595711 h 312"/>
                <a:gd name="T36" fmla="*/ 1297607877 w 682"/>
                <a:gd name="T37" fmla="*/ 245595711 h 312"/>
                <a:gd name="T38" fmla="*/ 1262954347 w 682"/>
                <a:gd name="T39" fmla="*/ 368393567 h 312"/>
                <a:gd name="T40" fmla="*/ 1135888137 w 682"/>
                <a:gd name="T41" fmla="*/ 460490979 h 312"/>
                <a:gd name="T42" fmla="*/ 1201345239 w 682"/>
                <a:gd name="T43" fmla="*/ 583288835 h 312"/>
                <a:gd name="T44" fmla="*/ 1201345239 w 682"/>
                <a:gd name="T45" fmla="*/ 706086691 h 312"/>
                <a:gd name="T46" fmla="*/ 974168397 w 682"/>
                <a:gd name="T47" fmla="*/ 644687763 h 312"/>
                <a:gd name="T48" fmla="*/ 712336063 w 682"/>
                <a:gd name="T49" fmla="*/ 736787134 h 312"/>
                <a:gd name="T50" fmla="*/ 550616323 w 682"/>
                <a:gd name="T51" fmla="*/ 767485618 h 312"/>
                <a:gd name="T52" fmla="*/ 323439480 w 682"/>
                <a:gd name="T53" fmla="*/ 736787134 h 312"/>
                <a:gd name="T54" fmla="*/ 192523313 w 682"/>
                <a:gd name="T55" fmla="*/ 798186062 h 312"/>
                <a:gd name="T56" fmla="*/ 30803573 w 682"/>
                <a:gd name="T57" fmla="*/ 767485618 h 312"/>
                <a:gd name="T58" fmla="*/ 0 w 682"/>
                <a:gd name="T59" fmla="*/ 920983918 h 312"/>
                <a:gd name="T60" fmla="*/ 96262638 w 682"/>
                <a:gd name="T61" fmla="*/ 982382845 h 312"/>
                <a:gd name="T62" fmla="*/ 161719740 w 682"/>
                <a:gd name="T63" fmla="*/ 1043781773 h 312"/>
                <a:gd name="T64" fmla="*/ 323439480 w 682"/>
                <a:gd name="T65" fmla="*/ 1013081330 h 312"/>
                <a:gd name="T66" fmla="*/ 354243053 w 682"/>
                <a:gd name="T67" fmla="*/ 1166579629 h 312"/>
                <a:gd name="T68" fmla="*/ 388896582 w 682"/>
                <a:gd name="T69" fmla="*/ 1074480258 h 312"/>
                <a:gd name="T70" fmla="*/ 519812749 w 682"/>
                <a:gd name="T71" fmla="*/ 1105180701 h 312"/>
                <a:gd name="T72" fmla="*/ 646878960 w 682"/>
                <a:gd name="T73" fmla="*/ 982382845 h 312"/>
                <a:gd name="T74" fmla="*/ 939514867 w 682"/>
                <a:gd name="T75" fmla="*/ 951682402 h 312"/>
                <a:gd name="T76" fmla="*/ 1004971970 w 682"/>
                <a:gd name="T77" fmla="*/ 1043781773 h 312"/>
                <a:gd name="T78" fmla="*/ 1459327617 w 682"/>
                <a:gd name="T79" fmla="*/ 1166579629 h 312"/>
                <a:gd name="T80" fmla="*/ 1459327617 w 682"/>
                <a:gd name="T81" fmla="*/ 1197278113 h 312"/>
                <a:gd name="T82" fmla="*/ 1590243784 w 682"/>
                <a:gd name="T83" fmla="*/ 1166579629 h 312"/>
                <a:gd name="T84" fmla="*/ 1817420626 w 682"/>
                <a:gd name="T85" fmla="*/ 1166579629 h 312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682" h="312">
                  <a:moveTo>
                    <a:pt x="472" y="304"/>
                  </a:moveTo>
                  <a:lnTo>
                    <a:pt x="505" y="280"/>
                  </a:lnTo>
                  <a:lnTo>
                    <a:pt x="556" y="280"/>
                  </a:lnTo>
                  <a:lnTo>
                    <a:pt x="598" y="272"/>
                  </a:lnTo>
                  <a:lnTo>
                    <a:pt x="598" y="248"/>
                  </a:lnTo>
                  <a:lnTo>
                    <a:pt x="623" y="224"/>
                  </a:lnTo>
                  <a:lnTo>
                    <a:pt x="632" y="184"/>
                  </a:lnTo>
                  <a:lnTo>
                    <a:pt x="632" y="144"/>
                  </a:lnTo>
                  <a:lnTo>
                    <a:pt x="674" y="128"/>
                  </a:lnTo>
                  <a:lnTo>
                    <a:pt x="682" y="96"/>
                  </a:lnTo>
                  <a:lnTo>
                    <a:pt x="649" y="72"/>
                  </a:lnTo>
                  <a:lnTo>
                    <a:pt x="649" y="24"/>
                  </a:lnTo>
                  <a:lnTo>
                    <a:pt x="564" y="24"/>
                  </a:lnTo>
                  <a:lnTo>
                    <a:pt x="488" y="0"/>
                  </a:lnTo>
                  <a:lnTo>
                    <a:pt x="463" y="48"/>
                  </a:lnTo>
                  <a:lnTo>
                    <a:pt x="413" y="64"/>
                  </a:lnTo>
                  <a:lnTo>
                    <a:pt x="371" y="40"/>
                  </a:lnTo>
                  <a:lnTo>
                    <a:pt x="371" y="64"/>
                  </a:lnTo>
                  <a:lnTo>
                    <a:pt x="337" y="64"/>
                  </a:lnTo>
                  <a:lnTo>
                    <a:pt x="328" y="96"/>
                  </a:lnTo>
                  <a:lnTo>
                    <a:pt x="295" y="120"/>
                  </a:lnTo>
                  <a:lnTo>
                    <a:pt x="312" y="152"/>
                  </a:lnTo>
                  <a:lnTo>
                    <a:pt x="312" y="184"/>
                  </a:lnTo>
                  <a:lnTo>
                    <a:pt x="253" y="168"/>
                  </a:lnTo>
                  <a:lnTo>
                    <a:pt x="185" y="192"/>
                  </a:lnTo>
                  <a:lnTo>
                    <a:pt x="143" y="200"/>
                  </a:lnTo>
                  <a:lnTo>
                    <a:pt x="84" y="192"/>
                  </a:lnTo>
                  <a:lnTo>
                    <a:pt x="50" y="208"/>
                  </a:lnTo>
                  <a:lnTo>
                    <a:pt x="8" y="200"/>
                  </a:lnTo>
                  <a:lnTo>
                    <a:pt x="0" y="240"/>
                  </a:lnTo>
                  <a:lnTo>
                    <a:pt x="25" y="256"/>
                  </a:lnTo>
                  <a:lnTo>
                    <a:pt x="42" y="272"/>
                  </a:lnTo>
                  <a:lnTo>
                    <a:pt x="84" y="264"/>
                  </a:lnTo>
                  <a:lnTo>
                    <a:pt x="92" y="304"/>
                  </a:lnTo>
                  <a:lnTo>
                    <a:pt x="101" y="280"/>
                  </a:lnTo>
                  <a:lnTo>
                    <a:pt x="135" y="288"/>
                  </a:lnTo>
                  <a:lnTo>
                    <a:pt x="168" y="256"/>
                  </a:lnTo>
                  <a:lnTo>
                    <a:pt x="244" y="248"/>
                  </a:lnTo>
                  <a:lnTo>
                    <a:pt x="261" y="272"/>
                  </a:lnTo>
                  <a:lnTo>
                    <a:pt x="379" y="304"/>
                  </a:lnTo>
                  <a:lnTo>
                    <a:pt x="379" y="312"/>
                  </a:lnTo>
                  <a:lnTo>
                    <a:pt x="413" y="304"/>
                  </a:lnTo>
                  <a:lnTo>
                    <a:pt x="472" y="304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207" name="Freeform 52" descr="75%"/>
            <p:cNvSpPr>
              <a:spLocks/>
            </p:cNvSpPr>
            <p:nvPr/>
          </p:nvSpPr>
          <p:spPr bwMode="auto">
            <a:xfrm>
              <a:off x="6937375" y="3335338"/>
              <a:ext cx="1138238" cy="612775"/>
            </a:xfrm>
            <a:custGeom>
              <a:avLst/>
              <a:gdLst>
                <a:gd name="T0" fmla="*/ 1907524283 w 581"/>
                <a:gd name="T1" fmla="*/ 956632120 h 312"/>
                <a:gd name="T2" fmla="*/ 2038020037 w 581"/>
                <a:gd name="T3" fmla="*/ 771475869 h 312"/>
                <a:gd name="T4" fmla="*/ 2133970953 w 581"/>
                <a:gd name="T5" fmla="*/ 678899707 h 312"/>
                <a:gd name="T6" fmla="*/ 2147483646 w 581"/>
                <a:gd name="T7" fmla="*/ 586321582 h 312"/>
                <a:gd name="T8" fmla="*/ 2147483646 w 581"/>
                <a:gd name="T9" fmla="*/ 462886700 h 312"/>
                <a:gd name="T10" fmla="*/ 2003477158 w 581"/>
                <a:gd name="T11" fmla="*/ 432027979 h 312"/>
                <a:gd name="T12" fmla="*/ 1842278365 w 581"/>
                <a:gd name="T13" fmla="*/ 401167295 h 312"/>
                <a:gd name="T14" fmla="*/ 1777030487 w 581"/>
                <a:gd name="T15" fmla="*/ 308591133 h 312"/>
                <a:gd name="T16" fmla="*/ 1585126695 w 581"/>
                <a:gd name="T17" fmla="*/ 246871728 h 312"/>
                <a:gd name="T18" fmla="*/ 1585126695 w 581"/>
                <a:gd name="T19" fmla="*/ 339449854 h 312"/>
                <a:gd name="T20" fmla="*/ 1485335940 w 581"/>
                <a:gd name="T21" fmla="*/ 401167295 h 312"/>
                <a:gd name="T22" fmla="*/ 1324137146 w 581"/>
                <a:gd name="T23" fmla="*/ 277732413 h 312"/>
                <a:gd name="T24" fmla="*/ 1358680025 w 581"/>
                <a:gd name="T25" fmla="*/ 154295567 h 312"/>
                <a:gd name="T26" fmla="*/ 1197481231 w 581"/>
                <a:gd name="T27" fmla="*/ 154295567 h 312"/>
                <a:gd name="T28" fmla="*/ 1032442598 w 581"/>
                <a:gd name="T29" fmla="*/ 92578126 h 312"/>
                <a:gd name="T30" fmla="*/ 871243804 w 581"/>
                <a:gd name="T31" fmla="*/ 0 h 312"/>
                <a:gd name="T32" fmla="*/ 871243804 w 581"/>
                <a:gd name="T33" fmla="*/ 92578126 h 312"/>
                <a:gd name="T34" fmla="*/ 775292888 w 581"/>
                <a:gd name="T35" fmla="*/ 30858721 h 312"/>
                <a:gd name="T36" fmla="*/ 644797134 w 581"/>
                <a:gd name="T37" fmla="*/ 30858721 h 312"/>
                <a:gd name="T38" fmla="*/ 614092135 w 581"/>
                <a:gd name="T39" fmla="*/ 154295567 h 312"/>
                <a:gd name="T40" fmla="*/ 452893342 w 581"/>
                <a:gd name="T41" fmla="*/ 216013008 h 312"/>
                <a:gd name="T42" fmla="*/ 291694548 w 581"/>
                <a:gd name="T43" fmla="*/ 308591133 h 312"/>
                <a:gd name="T44" fmla="*/ 130493795 w 581"/>
                <a:gd name="T45" fmla="*/ 339449854 h 312"/>
                <a:gd name="T46" fmla="*/ 0 w 581"/>
                <a:gd name="T47" fmla="*/ 432027979 h 312"/>
                <a:gd name="T48" fmla="*/ 130493795 w 581"/>
                <a:gd name="T49" fmla="*/ 586321582 h 312"/>
                <a:gd name="T50" fmla="*/ 95952876 w 581"/>
                <a:gd name="T51" fmla="*/ 678899707 h 312"/>
                <a:gd name="T52" fmla="*/ 322399546 w 581"/>
                <a:gd name="T53" fmla="*/ 864053994 h 312"/>
                <a:gd name="T54" fmla="*/ 614092135 w 581"/>
                <a:gd name="T55" fmla="*/ 1080067002 h 312"/>
                <a:gd name="T56" fmla="*/ 583387137 w 581"/>
                <a:gd name="T57" fmla="*/ 1110925723 h 312"/>
                <a:gd name="T58" fmla="*/ 744587889 w 581"/>
                <a:gd name="T59" fmla="*/ 1203503848 h 312"/>
                <a:gd name="T60" fmla="*/ 936491682 w 581"/>
                <a:gd name="T61" fmla="*/ 1141786407 h 312"/>
                <a:gd name="T62" fmla="*/ 1032442598 w 581"/>
                <a:gd name="T63" fmla="*/ 956632120 h 312"/>
                <a:gd name="T64" fmla="*/ 1324137146 w 581"/>
                <a:gd name="T65" fmla="*/ 1049208282 h 312"/>
                <a:gd name="T66" fmla="*/ 1650374572 w 581"/>
                <a:gd name="T67" fmla="*/ 1049208282 h 312"/>
                <a:gd name="T68" fmla="*/ 1650374572 w 581"/>
                <a:gd name="T69" fmla="*/ 1080067002 h 312"/>
                <a:gd name="T70" fmla="*/ 1746325489 w 581"/>
                <a:gd name="T71" fmla="*/ 956632120 h 312"/>
                <a:gd name="T72" fmla="*/ 1907524283 w 581"/>
                <a:gd name="T73" fmla="*/ 956632120 h 31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581" h="312">
                  <a:moveTo>
                    <a:pt x="497" y="248"/>
                  </a:moveTo>
                  <a:lnTo>
                    <a:pt x="531" y="200"/>
                  </a:lnTo>
                  <a:lnTo>
                    <a:pt x="556" y="176"/>
                  </a:lnTo>
                  <a:lnTo>
                    <a:pt x="581" y="152"/>
                  </a:lnTo>
                  <a:lnTo>
                    <a:pt x="564" y="120"/>
                  </a:lnTo>
                  <a:lnTo>
                    <a:pt x="522" y="112"/>
                  </a:lnTo>
                  <a:lnTo>
                    <a:pt x="480" y="104"/>
                  </a:lnTo>
                  <a:lnTo>
                    <a:pt x="463" y="80"/>
                  </a:lnTo>
                  <a:lnTo>
                    <a:pt x="413" y="64"/>
                  </a:lnTo>
                  <a:lnTo>
                    <a:pt x="413" y="88"/>
                  </a:lnTo>
                  <a:lnTo>
                    <a:pt x="387" y="104"/>
                  </a:lnTo>
                  <a:lnTo>
                    <a:pt x="345" y="72"/>
                  </a:lnTo>
                  <a:lnTo>
                    <a:pt x="354" y="40"/>
                  </a:lnTo>
                  <a:lnTo>
                    <a:pt x="312" y="40"/>
                  </a:lnTo>
                  <a:lnTo>
                    <a:pt x="269" y="24"/>
                  </a:lnTo>
                  <a:lnTo>
                    <a:pt x="227" y="0"/>
                  </a:lnTo>
                  <a:lnTo>
                    <a:pt x="227" y="24"/>
                  </a:lnTo>
                  <a:lnTo>
                    <a:pt x="202" y="8"/>
                  </a:lnTo>
                  <a:lnTo>
                    <a:pt x="168" y="8"/>
                  </a:lnTo>
                  <a:lnTo>
                    <a:pt x="160" y="40"/>
                  </a:lnTo>
                  <a:lnTo>
                    <a:pt x="118" y="56"/>
                  </a:lnTo>
                  <a:lnTo>
                    <a:pt x="76" y="80"/>
                  </a:lnTo>
                  <a:lnTo>
                    <a:pt x="34" y="88"/>
                  </a:lnTo>
                  <a:lnTo>
                    <a:pt x="0" y="112"/>
                  </a:lnTo>
                  <a:lnTo>
                    <a:pt x="34" y="152"/>
                  </a:lnTo>
                  <a:lnTo>
                    <a:pt x="25" y="176"/>
                  </a:lnTo>
                  <a:lnTo>
                    <a:pt x="84" y="224"/>
                  </a:lnTo>
                  <a:lnTo>
                    <a:pt x="160" y="280"/>
                  </a:lnTo>
                  <a:lnTo>
                    <a:pt x="152" y="288"/>
                  </a:lnTo>
                  <a:lnTo>
                    <a:pt x="194" y="312"/>
                  </a:lnTo>
                  <a:lnTo>
                    <a:pt x="244" y="296"/>
                  </a:lnTo>
                  <a:lnTo>
                    <a:pt x="269" y="248"/>
                  </a:lnTo>
                  <a:lnTo>
                    <a:pt x="345" y="272"/>
                  </a:lnTo>
                  <a:lnTo>
                    <a:pt x="430" y="272"/>
                  </a:lnTo>
                  <a:lnTo>
                    <a:pt x="430" y="280"/>
                  </a:lnTo>
                  <a:lnTo>
                    <a:pt x="455" y="248"/>
                  </a:lnTo>
                  <a:lnTo>
                    <a:pt x="497" y="248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GB"/>
            </a:p>
          </p:txBody>
        </p:sp>
        <p:sp>
          <p:nvSpPr>
            <p:cNvPr id="208" name="Freeform 53"/>
            <p:cNvSpPr>
              <a:spLocks/>
            </p:cNvSpPr>
            <p:nvPr/>
          </p:nvSpPr>
          <p:spPr bwMode="auto">
            <a:xfrm>
              <a:off x="7234238" y="4292600"/>
              <a:ext cx="546100" cy="393700"/>
            </a:xfrm>
            <a:custGeom>
              <a:avLst/>
              <a:gdLst>
                <a:gd name="T0" fmla="*/ 192940273 w 278"/>
                <a:gd name="T1" fmla="*/ 743998512 h 200"/>
                <a:gd name="T2" fmla="*/ 355012145 w 278"/>
                <a:gd name="T3" fmla="*/ 619998760 h 200"/>
                <a:gd name="T4" fmla="*/ 451481300 w 278"/>
                <a:gd name="T5" fmla="*/ 681998636 h 200"/>
                <a:gd name="T6" fmla="*/ 582682807 w 278"/>
                <a:gd name="T7" fmla="*/ 712998574 h 200"/>
                <a:gd name="T8" fmla="*/ 648281596 w 278"/>
                <a:gd name="T9" fmla="*/ 588998822 h 200"/>
                <a:gd name="T10" fmla="*/ 779481139 w 278"/>
                <a:gd name="T11" fmla="*/ 557998884 h 200"/>
                <a:gd name="T12" fmla="*/ 779481139 w 278"/>
                <a:gd name="T13" fmla="*/ 402999194 h 200"/>
                <a:gd name="T14" fmla="*/ 906822623 w 278"/>
                <a:gd name="T15" fmla="*/ 247999504 h 200"/>
                <a:gd name="T16" fmla="*/ 1072752554 w 278"/>
                <a:gd name="T17" fmla="*/ 185999628 h 200"/>
                <a:gd name="T18" fmla="*/ 906822623 w 278"/>
                <a:gd name="T19" fmla="*/ 0 h 200"/>
                <a:gd name="T20" fmla="*/ 875952258 w 278"/>
                <a:gd name="T21" fmla="*/ 30999938 h 200"/>
                <a:gd name="T22" fmla="*/ 875952258 w 278"/>
                <a:gd name="T23" fmla="*/ 123999752 h 200"/>
                <a:gd name="T24" fmla="*/ 713882350 w 278"/>
                <a:gd name="T25" fmla="*/ 154999690 h 200"/>
                <a:gd name="T26" fmla="*/ 517082053 w 278"/>
                <a:gd name="T27" fmla="*/ 154999690 h 200"/>
                <a:gd name="T28" fmla="*/ 389740569 w 278"/>
                <a:gd name="T29" fmla="*/ 247999504 h 200"/>
                <a:gd name="T30" fmla="*/ 162069908 w 278"/>
                <a:gd name="T31" fmla="*/ 247999504 h 200"/>
                <a:gd name="T32" fmla="*/ 30870365 w 278"/>
                <a:gd name="T33" fmla="*/ 278999442 h 200"/>
                <a:gd name="T34" fmla="*/ 0 w 278"/>
                <a:gd name="T35" fmla="*/ 371999256 h 200"/>
                <a:gd name="T36" fmla="*/ 30870365 w 278"/>
                <a:gd name="T37" fmla="*/ 588998822 h 200"/>
                <a:gd name="T38" fmla="*/ 0 w 278"/>
                <a:gd name="T39" fmla="*/ 619998760 h 200"/>
                <a:gd name="T40" fmla="*/ 96471119 w 278"/>
                <a:gd name="T41" fmla="*/ 588998822 h 200"/>
                <a:gd name="T42" fmla="*/ 30870365 w 278"/>
                <a:gd name="T43" fmla="*/ 681998636 h 200"/>
                <a:gd name="T44" fmla="*/ 30870365 w 278"/>
                <a:gd name="T45" fmla="*/ 774998450 h 200"/>
                <a:gd name="T46" fmla="*/ 61740730 w 278"/>
                <a:gd name="T47" fmla="*/ 774998450 h 200"/>
                <a:gd name="T48" fmla="*/ 192940273 w 278"/>
                <a:gd name="T49" fmla="*/ 743998512 h 20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278" h="200">
                  <a:moveTo>
                    <a:pt x="50" y="192"/>
                  </a:moveTo>
                  <a:lnTo>
                    <a:pt x="92" y="160"/>
                  </a:lnTo>
                  <a:lnTo>
                    <a:pt x="117" y="176"/>
                  </a:lnTo>
                  <a:lnTo>
                    <a:pt x="151" y="184"/>
                  </a:lnTo>
                  <a:lnTo>
                    <a:pt x="168" y="152"/>
                  </a:lnTo>
                  <a:lnTo>
                    <a:pt x="202" y="144"/>
                  </a:lnTo>
                  <a:lnTo>
                    <a:pt x="202" y="104"/>
                  </a:lnTo>
                  <a:lnTo>
                    <a:pt x="235" y="64"/>
                  </a:lnTo>
                  <a:lnTo>
                    <a:pt x="278" y="48"/>
                  </a:lnTo>
                  <a:lnTo>
                    <a:pt x="235" y="0"/>
                  </a:lnTo>
                  <a:lnTo>
                    <a:pt x="227" y="8"/>
                  </a:lnTo>
                  <a:lnTo>
                    <a:pt x="227" y="32"/>
                  </a:lnTo>
                  <a:lnTo>
                    <a:pt x="185" y="40"/>
                  </a:lnTo>
                  <a:lnTo>
                    <a:pt x="134" y="40"/>
                  </a:lnTo>
                  <a:lnTo>
                    <a:pt x="101" y="64"/>
                  </a:lnTo>
                  <a:lnTo>
                    <a:pt x="42" y="64"/>
                  </a:lnTo>
                  <a:lnTo>
                    <a:pt x="8" y="72"/>
                  </a:lnTo>
                  <a:lnTo>
                    <a:pt x="0" y="96"/>
                  </a:lnTo>
                  <a:lnTo>
                    <a:pt x="8" y="152"/>
                  </a:lnTo>
                  <a:lnTo>
                    <a:pt x="0" y="160"/>
                  </a:lnTo>
                  <a:lnTo>
                    <a:pt x="25" y="152"/>
                  </a:lnTo>
                  <a:lnTo>
                    <a:pt x="8" y="176"/>
                  </a:lnTo>
                  <a:lnTo>
                    <a:pt x="8" y="200"/>
                  </a:lnTo>
                  <a:lnTo>
                    <a:pt x="16" y="200"/>
                  </a:lnTo>
                  <a:lnTo>
                    <a:pt x="5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09" name="Freeform 54"/>
            <p:cNvSpPr>
              <a:spLocks/>
            </p:cNvSpPr>
            <p:nvPr/>
          </p:nvSpPr>
          <p:spPr bwMode="auto">
            <a:xfrm>
              <a:off x="7250113" y="4403725"/>
              <a:ext cx="1074737" cy="815975"/>
            </a:xfrm>
            <a:custGeom>
              <a:avLst/>
              <a:gdLst>
                <a:gd name="T0" fmla="*/ 1492364501 w 548"/>
                <a:gd name="T1" fmla="*/ 1385062641 h 416"/>
                <a:gd name="T2" fmla="*/ 1457747379 w 548"/>
                <a:gd name="T3" fmla="*/ 1323505566 h 416"/>
                <a:gd name="T4" fmla="*/ 1326974636 w 548"/>
                <a:gd name="T5" fmla="*/ 1261946529 h 416"/>
                <a:gd name="T6" fmla="*/ 1230817054 w 548"/>
                <a:gd name="T7" fmla="*/ 1138830416 h 416"/>
                <a:gd name="T8" fmla="*/ 1038501889 w 548"/>
                <a:gd name="T9" fmla="*/ 1015712342 h 416"/>
                <a:gd name="T10" fmla="*/ 907727185 w 548"/>
                <a:gd name="T11" fmla="*/ 831037192 h 416"/>
                <a:gd name="T12" fmla="*/ 776952481 w 548"/>
                <a:gd name="T13" fmla="*/ 769480117 h 416"/>
                <a:gd name="T14" fmla="*/ 842340813 w 548"/>
                <a:gd name="T15" fmla="*/ 584804967 h 416"/>
                <a:gd name="T16" fmla="*/ 907727185 w 548"/>
                <a:gd name="T17" fmla="*/ 584804967 h 416"/>
                <a:gd name="T18" fmla="*/ 1038501889 w 548"/>
                <a:gd name="T19" fmla="*/ 646362043 h 416"/>
                <a:gd name="T20" fmla="*/ 1069271139 w 548"/>
                <a:gd name="T21" fmla="*/ 554025449 h 416"/>
                <a:gd name="T22" fmla="*/ 1200045843 w 548"/>
                <a:gd name="T23" fmla="*/ 523245930 h 416"/>
                <a:gd name="T24" fmla="*/ 1361589797 w 548"/>
                <a:gd name="T25" fmla="*/ 554025449 h 416"/>
                <a:gd name="T26" fmla="*/ 1553904961 w 548"/>
                <a:gd name="T27" fmla="*/ 584804967 h 416"/>
                <a:gd name="T28" fmla="*/ 1684679665 w 548"/>
                <a:gd name="T29" fmla="*/ 554025449 h 416"/>
                <a:gd name="T30" fmla="*/ 1815454370 w 548"/>
                <a:gd name="T31" fmla="*/ 584804967 h 416"/>
                <a:gd name="T32" fmla="*/ 2007769534 w 548"/>
                <a:gd name="T33" fmla="*/ 615584486 h 416"/>
                <a:gd name="T34" fmla="*/ 2007769534 w 548"/>
                <a:gd name="T35" fmla="*/ 492466412 h 416"/>
                <a:gd name="T36" fmla="*/ 2107773028 w 548"/>
                <a:gd name="T37" fmla="*/ 461686893 h 416"/>
                <a:gd name="T38" fmla="*/ 2007769534 w 548"/>
                <a:gd name="T39" fmla="*/ 430909336 h 416"/>
                <a:gd name="T40" fmla="*/ 1911611952 w 548"/>
                <a:gd name="T41" fmla="*/ 307791262 h 416"/>
                <a:gd name="T42" fmla="*/ 1846223619 w 548"/>
                <a:gd name="T43" fmla="*/ 184675150 h 416"/>
                <a:gd name="T44" fmla="*/ 1619293294 w 548"/>
                <a:gd name="T45" fmla="*/ 277011744 h 416"/>
                <a:gd name="T46" fmla="*/ 1492364501 w 548"/>
                <a:gd name="T47" fmla="*/ 277011744 h 416"/>
                <a:gd name="T48" fmla="*/ 1457747379 w 548"/>
                <a:gd name="T49" fmla="*/ 184675150 h 416"/>
                <a:gd name="T50" fmla="*/ 1326974636 w 548"/>
                <a:gd name="T51" fmla="*/ 215454668 h 416"/>
                <a:gd name="T52" fmla="*/ 1230817054 w 548"/>
                <a:gd name="T53" fmla="*/ 153895631 h 416"/>
                <a:gd name="T54" fmla="*/ 1134659471 w 548"/>
                <a:gd name="T55" fmla="*/ 61559037 h 416"/>
                <a:gd name="T56" fmla="*/ 1003884767 w 548"/>
                <a:gd name="T57" fmla="*/ 0 h 416"/>
                <a:gd name="T58" fmla="*/ 873110063 w 548"/>
                <a:gd name="T59" fmla="*/ 30779519 h 416"/>
                <a:gd name="T60" fmla="*/ 746183231 w 548"/>
                <a:gd name="T61" fmla="*/ 184675150 h 416"/>
                <a:gd name="T62" fmla="*/ 746183231 w 548"/>
                <a:gd name="T63" fmla="*/ 338570781 h 416"/>
                <a:gd name="T64" fmla="*/ 615408527 w 548"/>
                <a:gd name="T65" fmla="*/ 369350299 h 416"/>
                <a:gd name="T66" fmla="*/ 550020194 w 548"/>
                <a:gd name="T67" fmla="*/ 492466412 h 416"/>
                <a:gd name="T68" fmla="*/ 419247451 w 548"/>
                <a:gd name="T69" fmla="*/ 461686893 h 416"/>
                <a:gd name="T70" fmla="*/ 323089869 w 548"/>
                <a:gd name="T71" fmla="*/ 400129818 h 416"/>
                <a:gd name="T72" fmla="*/ 161543954 w 548"/>
                <a:gd name="T73" fmla="*/ 523245930 h 416"/>
                <a:gd name="T74" fmla="*/ 30771211 w 548"/>
                <a:gd name="T75" fmla="*/ 554025449 h 416"/>
                <a:gd name="T76" fmla="*/ 0 w 548"/>
                <a:gd name="T77" fmla="*/ 554025449 h 416"/>
                <a:gd name="T78" fmla="*/ 0 w 548"/>
                <a:gd name="T79" fmla="*/ 584804967 h 416"/>
                <a:gd name="T80" fmla="*/ 130774704 w 548"/>
                <a:gd name="T81" fmla="*/ 831037192 h 416"/>
                <a:gd name="T82" fmla="*/ 323089869 w 548"/>
                <a:gd name="T83" fmla="*/ 584804967 h 416"/>
                <a:gd name="T84" fmla="*/ 323089869 w 548"/>
                <a:gd name="T85" fmla="*/ 831037192 h 416"/>
                <a:gd name="T86" fmla="*/ 484633823 w 548"/>
                <a:gd name="T87" fmla="*/ 738700598 h 416"/>
                <a:gd name="T88" fmla="*/ 484633823 w 548"/>
                <a:gd name="T89" fmla="*/ 923375748 h 416"/>
                <a:gd name="T90" fmla="*/ 680794898 w 548"/>
                <a:gd name="T91" fmla="*/ 1015712342 h 416"/>
                <a:gd name="T92" fmla="*/ 615408527 w 548"/>
                <a:gd name="T93" fmla="*/ 1046491860 h 416"/>
                <a:gd name="T94" fmla="*/ 842340813 w 548"/>
                <a:gd name="T95" fmla="*/ 1200387492 h 416"/>
                <a:gd name="T96" fmla="*/ 873110063 w 548"/>
                <a:gd name="T97" fmla="*/ 1292726047 h 416"/>
                <a:gd name="T98" fmla="*/ 973113556 w 548"/>
                <a:gd name="T99" fmla="*/ 1354283123 h 416"/>
                <a:gd name="T100" fmla="*/ 1200045843 w 548"/>
                <a:gd name="T101" fmla="*/ 1385062641 h 416"/>
                <a:gd name="T102" fmla="*/ 1426978129 w 548"/>
                <a:gd name="T103" fmla="*/ 1477401197 h 416"/>
                <a:gd name="T104" fmla="*/ 1200045843 w 548"/>
                <a:gd name="T105" fmla="*/ 1508180715 h 416"/>
                <a:gd name="T106" fmla="*/ 1588522083 w 548"/>
                <a:gd name="T107" fmla="*/ 1600517309 h 416"/>
                <a:gd name="T108" fmla="*/ 1588522083 w 548"/>
                <a:gd name="T109" fmla="*/ 1477401197 h 416"/>
                <a:gd name="T110" fmla="*/ 1492364501 w 548"/>
                <a:gd name="T111" fmla="*/ 1385062641 h 41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548" h="416">
                  <a:moveTo>
                    <a:pt x="388" y="360"/>
                  </a:moveTo>
                  <a:lnTo>
                    <a:pt x="379" y="344"/>
                  </a:lnTo>
                  <a:lnTo>
                    <a:pt x="345" y="328"/>
                  </a:lnTo>
                  <a:lnTo>
                    <a:pt x="320" y="296"/>
                  </a:lnTo>
                  <a:lnTo>
                    <a:pt x="270" y="264"/>
                  </a:lnTo>
                  <a:lnTo>
                    <a:pt x="236" y="216"/>
                  </a:lnTo>
                  <a:lnTo>
                    <a:pt x="202" y="200"/>
                  </a:lnTo>
                  <a:lnTo>
                    <a:pt x="219" y="152"/>
                  </a:lnTo>
                  <a:lnTo>
                    <a:pt x="236" y="152"/>
                  </a:lnTo>
                  <a:lnTo>
                    <a:pt x="270" y="168"/>
                  </a:lnTo>
                  <a:lnTo>
                    <a:pt x="278" y="144"/>
                  </a:lnTo>
                  <a:lnTo>
                    <a:pt x="312" y="136"/>
                  </a:lnTo>
                  <a:lnTo>
                    <a:pt x="354" y="144"/>
                  </a:lnTo>
                  <a:lnTo>
                    <a:pt x="404" y="152"/>
                  </a:lnTo>
                  <a:lnTo>
                    <a:pt x="438" y="144"/>
                  </a:lnTo>
                  <a:lnTo>
                    <a:pt x="472" y="152"/>
                  </a:lnTo>
                  <a:lnTo>
                    <a:pt x="522" y="160"/>
                  </a:lnTo>
                  <a:lnTo>
                    <a:pt x="522" y="128"/>
                  </a:lnTo>
                  <a:lnTo>
                    <a:pt x="548" y="120"/>
                  </a:lnTo>
                  <a:lnTo>
                    <a:pt x="522" y="112"/>
                  </a:lnTo>
                  <a:lnTo>
                    <a:pt x="497" y="80"/>
                  </a:lnTo>
                  <a:lnTo>
                    <a:pt x="480" y="48"/>
                  </a:lnTo>
                  <a:lnTo>
                    <a:pt x="421" y="72"/>
                  </a:lnTo>
                  <a:lnTo>
                    <a:pt x="388" y="72"/>
                  </a:lnTo>
                  <a:lnTo>
                    <a:pt x="379" y="48"/>
                  </a:lnTo>
                  <a:lnTo>
                    <a:pt x="345" y="56"/>
                  </a:lnTo>
                  <a:lnTo>
                    <a:pt x="320" y="40"/>
                  </a:lnTo>
                  <a:lnTo>
                    <a:pt x="295" y="16"/>
                  </a:lnTo>
                  <a:lnTo>
                    <a:pt x="261" y="0"/>
                  </a:lnTo>
                  <a:lnTo>
                    <a:pt x="227" y="8"/>
                  </a:lnTo>
                  <a:lnTo>
                    <a:pt x="194" y="48"/>
                  </a:lnTo>
                  <a:lnTo>
                    <a:pt x="194" y="88"/>
                  </a:lnTo>
                  <a:lnTo>
                    <a:pt x="160" y="96"/>
                  </a:lnTo>
                  <a:lnTo>
                    <a:pt x="143" y="128"/>
                  </a:lnTo>
                  <a:lnTo>
                    <a:pt x="109" y="120"/>
                  </a:lnTo>
                  <a:lnTo>
                    <a:pt x="84" y="104"/>
                  </a:lnTo>
                  <a:lnTo>
                    <a:pt x="42" y="136"/>
                  </a:lnTo>
                  <a:lnTo>
                    <a:pt x="8" y="144"/>
                  </a:lnTo>
                  <a:lnTo>
                    <a:pt x="0" y="144"/>
                  </a:lnTo>
                  <a:lnTo>
                    <a:pt x="0" y="152"/>
                  </a:lnTo>
                  <a:lnTo>
                    <a:pt x="34" y="216"/>
                  </a:lnTo>
                  <a:lnTo>
                    <a:pt x="84" y="152"/>
                  </a:lnTo>
                  <a:lnTo>
                    <a:pt x="84" y="216"/>
                  </a:lnTo>
                  <a:lnTo>
                    <a:pt x="126" y="192"/>
                  </a:lnTo>
                  <a:lnTo>
                    <a:pt x="126" y="240"/>
                  </a:lnTo>
                  <a:lnTo>
                    <a:pt x="177" y="264"/>
                  </a:lnTo>
                  <a:lnTo>
                    <a:pt x="160" y="272"/>
                  </a:lnTo>
                  <a:lnTo>
                    <a:pt x="219" y="312"/>
                  </a:lnTo>
                  <a:lnTo>
                    <a:pt x="227" y="336"/>
                  </a:lnTo>
                  <a:lnTo>
                    <a:pt x="253" y="352"/>
                  </a:lnTo>
                  <a:lnTo>
                    <a:pt x="312" y="360"/>
                  </a:lnTo>
                  <a:lnTo>
                    <a:pt x="371" y="384"/>
                  </a:lnTo>
                  <a:lnTo>
                    <a:pt x="312" y="392"/>
                  </a:lnTo>
                  <a:lnTo>
                    <a:pt x="413" y="416"/>
                  </a:lnTo>
                  <a:lnTo>
                    <a:pt x="413" y="384"/>
                  </a:lnTo>
                  <a:lnTo>
                    <a:pt x="388" y="3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0" name="Freeform 55"/>
            <p:cNvSpPr>
              <a:spLocks/>
            </p:cNvSpPr>
            <p:nvPr/>
          </p:nvSpPr>
          <p:spPr bwMode="auto">
            <a:xfrm>
              <a:off x="7234238" y="4292600"/>
              <a:ext cx="546100" cy="393700"/>
            </a:xfrm>
            <a:custGeom>
              <a:avLst/>
              <a:gdLst>
                <a:gd name="T0" fmla="*/ 192940273 w 278"/>
                <a:gd name="T1" fmla="*/ 743998512 h 200"/>
                <a:gd name="T2" fmla="*/ 355012145 w 278"/>
                <a:gd name="T3" fmla="*/ 619998760 h 200"/>
                <a:gd name="T4" fmla="*/ 451481300 w 278"/>
                <a:gd name="T5" fmla="*/ 681998636 h 200"/>
                <a:gd name="T6" fmla="*/ 582682807 w 278"/>
                <a:gd name="T7" fmla="*/ 712998574 h 200"/>
                <a:gd name="T8" fmla="*/ 648281596 w 278"/>
                <a:gd name="T9" fmla="*/ 588998822 h 200"/>
                <a:gd name="T10" fmla="*/ 779481139 w 278"/>
                <a:gd name="T11" fmla="*/ 557998884 h 200"/>
                <a:gd name="T12" fmla="*/ 779481139 w 278"/>
                <a:gd name="T13" fmla="*/ 402999194 h 200"/>
                <a:gd name="T14" fmla="*/ 906822623 w 278"/>
                <a:gd name="T15" fmla="*/ 247999504 h 200"/>
                <a:gd name="T16" fmla="*/ 1072752554 w 278"/>
                <a:gd name="T17" fmla="*/ 185999628 h 200"/>
                <a:gd name="T18" fmla="*/ 906822623 w 278"/>
                <a:gd name="T19" fmla="*/ 0 h 200"/>
                <a:gd name="T20" fmla="*/ 875952258 w 278"/>
                <a:gd name="T21" fmla="*/ 30999938 h 200"/>
                <a:gd name="T22" fmla="*/ 875952258 w 278"/>
                <a:gd name="T23" fmla="*/ 123999752 h 200"/>
                <a:gd name="T24" fmla="*/ 713882350 w 278"/>
                <a:gd name="T25" fmla="*/ 154999690 h 200"/>
                <a:gd name="T26" fmla="*/ 517082053 w 278"/>
                <a:gd name="T27" fmla="*/ 154999690 h 200"/>
                <a:gd name="T28" fmla="*/ 389740569 w 278"/>
                <a:gd name="T29" fmla="*/ 247999504 h 200"/>
                <a:gd name="T30" fmla="*/ 162069908 w 278"/>
                <a:gd name="T31" fmla="*/ 247999504 h 200"/>
                <a:gd name="T32" fmla="*/ 30870365 w 278"/>
                <a:gd name="T33" fmla="*/ 278999442 h 200"/>
                <a:gd name="T34" fmla="*/ 0 w 278"/>
                <a:gd name="T35" fmla="*/ 371999256 h 200"/>
                <a:gd name="T36" fmla="*/ 30870365 w 278"/>
                <a:gd name="T37" fmla="*/ 588998822 h 200"/>
                <a:gd name="T38" fmla="*/ 0 w 278"/>
                <a:gd name="T39" fmla="*/ 619998760 h 200"/>
                <a:gd name="T40" fmla="*/ 96471119 w 278"/>
                <a:gd name="T41" fmla="*/ 588998822 h 200"/>
                <a:gd name="T42" fmla="*/ 30870365 w 278"/>
                <a:gd name="T43" fmla="*/ 681998636 h 200"/>
                <a:gd name="T44" fmla="*/ 30870365 w 278"/>
                <a:gd name="T45" fmla="*/ 774998450 h 200"/>
                <a:gd name="T46" fmla="*/ 61740730 w 278"/>
                <a:gd name="T47" fmla="*/ 774998450 h 200"/>
                <a:gd name="T48" fmla="*/ 192940273 w 278"/>
                <a:gd name="T49" fmla="*/ 743998512 h 200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278" h="200">
                  <a:moveTo>
                    <a:pt x="50" y="192"/>
                  </a:moveTo>
                  <a:lnTo>
                    <a:pt x="92" y="160"/>
                  </a:lnTo>
                  <a:lnTo>
                    <a:pt x="117" y="176"/>
                  </a:lnTo>
                  <a:lnTo>
                    <a:pt x="151" y="184"/>
                  </a:lnTo>
                  <a:lnTo>
                    <a:pt x="168" y="152"/>
                  </a:lnTo>
                  <a:lnTo>
                    <a:pt x="202" y="144"/>
                  </a:lnTo>
                  <a:lnTo>
                    <a:pt x="202" y="104"/>
                  </a:lnTo>
                  <a:lnTo>
                    <a:pt x="235" y="64"/>
                  </a:lnTo>
                  <a:lnTo>
                    <a:pt x="278" y="48"/>
                  </a:lnTo>
                  <a:lnTo>
                    <a:pt x="235" y="0"/>
                  </a:lnTo>
                  <a:lnTo>
                    <a:pt x="227" y="8"/>
                  </a:lnTo>
                  <a:lnTo>
                    <a:pt x="227" y="32"/>
                  </a:lnTo>
                  <a:lnTo>
                    <a:pt x="185" y="40"/>
                  </a:lnTo>
                  <a:lnTo>
                    <a:pt x="134" y="40"/>
                  </a:lnTo>
                  <a:lnTo>
                    <a:pt x="101" y="64"/>
                  </a:lnTo>
                  <a:lnTo>
                    <a:pt x="42" y="64"/>
                  </a:lnTo>
                  <a:lnTo>
                    <a:pt x="8" y="72"/>
                  </a:lnTo>
                  <a:lnTo>
                    <a:pt x="0" y="96"/>
                  </a:lnTo>
                  <a:lnTo>
                    <a:pt x="8" y="152"/>
                  </a:lnTo>
                  <a:lnTo>
                    <a:pt x="0" y="160"/>
                  </a:lnTo>
                  <a:lnTo>
                    <a:pt x="25" y="152"/>
                  </a:lnTo>
                  <a:lnTo>
                    <a:pt x="8" y="176"/>
                  </a:lnTo>
                  <a:lnTo>
                    <a:pt x="8" y="200"/>
                  </a:lnTo>
                  <a:lnTo>
                    <a:pt x="16" y="200"/>
                  </a:lnTo>
                  <a:lnTo>
                    <a:pt x="50" y="192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211" name="Freeform 56"/>
            <p:cNvSpPr>
              <a:spLocks/>
            </p:cNvSpPr>
            <p:nvPr/>
          </p:nvSpPr>
          <p:spPr bwMode="auto">
            <a:xfrm>
              <a:off x="7250113" y="4403725"/>
              <a:ext cx="1074737" cy="815975"/>
            </a:xfrm>
            <a:custGeom>
              <a:avLst/>
              <a:gdLst>
                <a:gd name="T0" fmla="*/ 1492364501 w 548"/>
                <a:gd name="T1" fmla="*/ 1385062641 h 416"/>
                <a:gd name="T2" fmla="*/ 1457747379 w 548"/>
                <a:gd name="T3" fmla="*/ 1323505566 h 416"/>
                <a:gd name="T4" fmla="*/ 1326974636 w 548"/>
                <a:gd name="T5" fmla="*/ 1261946529 h 416"/>
                <a:gd name="T6" fmla="*/ 1230817054 w 548"/>
                <a:gd name="T7" fmla="*/ 1138830416 h 416"/>
                <a:gd name="T8" fmla="*/ 1038501889 w 548"/>
                <a:gd name="T9" fmla="*/ 1015712342 h 416"/>
                <a:gd name="T10" fmla="*/ 907727185 w 548"/>
                <a:gd name="T11" fmla="*/ 831037192 h 416"/>
                <a:gd name="T12" fmla="*/ 776952481 w 548"/>
                <a:gd name="T13" fmla="*/ 769480117 h 416"/>
                <a:gd name="T14" fmla="*/ 842340813 w 548"/>
                <a:gd name="T15" fmla="*/ 584804967 h 416"/>
                <a:gd name="T16" fmla="*/ 907727185 w 548"/>
                <a:gd name="T17" fmla="*/ 584804967 h 416"/>
                <a:gd name="T18" fmla="*/ 1038501889 w 548"/>
                <a:gd name="T19" fmla="*/ 646362043 h 416"/>
                <a:gd name="T20" fmla="*/ 1069271139 w 548"/>
                <a:gd name="T21" fmla="*/ 554025449 h 416"/>
                <a:gd name="T22" fmla="*/ 1200045843 w 548"/>
                <a:gd name="T23" fmla="*/ 523245930 h 416"/>
                <a:gd name="T24" fmla="*/ 1361589797 w 548"/>
                <a:gd name="T25" fmla="*/ 554025449 h 416"/>
                <a:gd name="T26" fmla="*/ 1553904961 w 548"/>
                <a:gd name="T27" fmla="*/ 584804967 h 416"/>
                <a:gd name="T28" fmla="*/ 1684679665 w 548"/>
                <a:gd name="T29" fmla="*/ 554025449 h 416"/>
                <a:gd name="T30" fmla="*/ 1815454370 w 548"/>
                <a:gd name="T31" fmla="*/ 584804967 h 416"/>
                <a:gd name="T32" fmla="*/ 2007769534 w 548"/>
                <a:gd name="T33" fmla="*/ 615584486 h 416"/>
                <a:gd name="T34" fmla="*/ 2007769534 w 548"/>
                <a:gd name="T35" fmla="*/ 492466412 h 416"/>
                <a:gd name="T36" fmla="*/ 2107773028 w 548"/>
                <a:gd name="T37" fmla="*/ 461686893 h 416"/>
                <a:gd name="T38" fmla="*/ 2007769534 w 548"/>
                <a:gd name="T39" fmla="*/ 430909336 h 416"/>
                <a:gd name="T40" fmla="*/ 1911611952 w 548"/>
                <a:gd name="T41" fmla="*/ 307791262 h 416"/>
                <a:gd name="T42" fmla="*/ 1846223619 w 548"/>
                <a:gd name="T43" fmla="*/ 184675150 h 416"/>
                <a:gd name="T44" fmla="*/ 1619293294 w 548"/>
                <a:gd name="T45" fmla="*/ 277011744 h 416"/>
                <a:gd name="T46" fmla="*/ 1492364501 w 548"/>
                <a:gd name="T47" fmla="*/ 277011744 h 416"/>
                <a:gd name="T48" fmla="*/ 1457747379 w 548"/>
                <a:gd name="T49" fmla="*/ 184675150 h 416"/>
                <a:gd name="T50" fmla="*/ 1326974636 w 548"/>
                <a:gd name="T51" fmla="*/ 215454668 h 416"/>
                <a:gd name="T52" fmla="*/ 1230817054 w 548"/>
                <a:gd name="T53" fmla="*/ 153895631 h 416"/>
                <a:gd name="T54" fmla="*/ 1134659471 w 548"/>
                <a:gd name="T55" fmla="*/ 61559037 h 416"/>
                <a:gd name="T56" fmla="*/ 1003884767 w 548"/>
                <a:gd name="T57" fmla="*/ 0 h 416"/>
                <a:gd name="T58" fmla="*/ 873110063 w 548"/>
                <a:gd name="T59" fmla="*/ 30779519 h 416"/>
                <a:gd name="T60" fmla="*/ 746183231 w 548"/>
                <a:gd name="T61" fmla="*/ 184675150 h 416"/>
                <a:gd name="T62" fmla="*/ 746183231 w 548"/>
                <a:gd name="T63" fmla="*/ 338570781 h 416"/>
                <a:gd name="T64" fmla="*/ 615408527 w 548"/>
                <a:gd name="T65" fmla="*/ 369350299 h 416"/>
                <a:gd name="T66" fmla="*/ 550020194 w 548"/>
                <a:gd name="T67" fmla="*/ 492466412 h 416"/>
                <a:gd name="T68" fmla="*/ 419247451 w 548"/>
                <a:gd name="T69" fmla="*/ 461686893 h 416"/>
                <a:gd name="T70" fmla="*/ 323089869 w 548"/>
                <a:gd name="T71" fmla="*/ 400129818 h 416"/>
                <a:gd name="T72" fmla="*/ 161543954 w 548"/>
                <a:gd name="T73" fmla="*/ 523245930 h 416"/>
                <a:gd name="T74" fmla="*/ 30771211 w 548"/>
                <a:gd name="T75" fmla="*/ 554025449 h 416"/>
                <a:gd name="T76" fmla="*/ 0 w 548"/>
                <a:gd name="T77" fmla="*/ 554025449 h 416"/>
                <a:gd name="T78" fmla="*/ 0 w 548"/>
                <a:gd name="T79" fmla="*/ 584804967 h 416"/>
                <a:gd name="T80" fmla="*/ 130774704 w 548"/>
                <a:gd name="T81" fmla="*/ 831037192 h 416"/>
                <a:gd name="T82" fmla="*/ 323089869 w 548"/>
                <a:gd name="T83" fmla="*/ 584804967 h 416"/>
                <a:gd name="T84" fmla="*/ 323089869 w 548"/>
                <a:gd name="T85" fmla="*/ 831037192 h 416"/>
                <a:gd name="T86" fmla="*/ 484633823 w 548"/>
                <a:gd name="T87" fmla="*/ 738700598 h 416"/>
                <a:gd name="T88" fmla="*/ 484633823 w 548"/>
                <a:gd name="T89" fmla="*/ 923375748 h 416"/>
                <a:gd name="T90" fmla="*/ 680794898 w 548"/>
                <a:gd name="T91" fmla="*/ 1015712342 h 416"/>
                <a:gd name="T92" fmla="*/ 615408527 w 548"/>
                <a:gd name="T93" fmla="*/ 1046491860 h 416"/>
                <a:gd name="T94" fmla="*/ 842340813 w 548"/>
                <a:gd name="T95" fmla="*/ 1200387492 h 416"/>
                <a:gd name="T96" fmla="*/ 873110063 w 548"/>
                <a:gd name="T97" fmla="*/ 1292726047 h 416"/>
                <a:gd name="T98" fmla="*/ 973113556 w 548"/>
                <a:gd name="T99" fmla="*/ 1354283123 h 416"/>
                <a:gd name="T100" fmla="*/ 1200045843 w 548"/>
                <a:gd name="T101" fmla="*/ 1385062641 h 416"/>
                <a:gd name="T102" fmla="*/ 1426978129 w 548"/>
                <a:gd name="T103" fmla="*/ 1477401197 h 416"/>
                <a:gd name="T104" fmla="*/ 1200045843 w 548"/>
                <a:gd name="T105" fmla="*/ 1508180715 h 416"/>
                <a:gd name="T106" fmla="*/ 1588522083 w 548"/>
                <a:gd name="T107" fmla="*/ 1600517309 h 416"/>
                <a:gd name="T108" fmla="*/ 1588522083 w 548"/>
                <a:gd name="T109" fmla="*/ 1477401197 h 416"/>
                <a:gd name="T110" fmla="*/ 1492364501 w 548"/>
                <a:gd name="T111" fmla="*/ 1385062641 h 41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548" h="416">
                  <a:moveTo>
                    <a:pt x="388" y="360"/>
                  </a:moveTo>
                  <a:lnTo>
                    <a:pt x="379" y="344"/>
                  </a:lnTo>
                  <a:lnTo>
                    <a:pt x="345" y="328"/>
                  </a:lnTo>
                  <a:lnTo>
                    <a:pt x="320" y="296"/>
                  </a:lnTo>
                  <a:lnTo>
                    <a:pt x="270" y="264"/>
                  </a:lnTo>
                  <a:lnTo>
                    <a:pt x="236" y="216"/>
                  </a:lnTo>
                  <a:lnTo>
                    <a:pt x="202" y="200"/>
                  </a:lnTo>
                  <a:lnTo>
                    <a:pt x="219" y="152"/>
                  </a:lnTo>
                  <a:lnTo>
                    <a:pt x="236" y="152"/>
                  </a:lnTo>
                  <a:lnTo>
                    <a:pt x="270" y="168"/>
                  </a:lnTo>
                  <a:lnTo>
                    <a:pt x="278" y="144"/>
                  </a:lnTo>
                  <a:lnTo>
                    <a:pt x="312" y="136"/>
                  </a:lnTo>
                  <a:lnTo>
                    <a:pt x="354" y="144"/>
                  </a:lnTo>
                  <a:lnTo>
                    <a:pt x="404" y="152"/>
                  </a:lnTo>
                  <a:lnTo>
                    <a:pt x="438" y="144"/>
                  </a:lnTo>
                  <a:lnTo>
                    <a:pt x="472" y="152"/>
                  </a:lnTo>
                  <a:lnTo>
                    <a:pt x="522" y="160"/>
                  </a:lnTo>
                  <a:lnTo>
                    <a:pt x="522" y="128"/>
                  </a:lnTo>
                  <a:lnTo>
                    <a:pt x="548" y="120"/>
                  </a:lnTo>
                  <a:lnTo>
                    <a:pt x="522" y="112"/>
                  </a:lnTo>
                  <a:lnTo>
                    <a:pt x="497" y="80"/>
                  </a:lnTo>
                  <a:lnTo>
                    <a:pt x="480" y="48"/>
                  </a:lnTo>
                  <a:lnTo>
                    <a:pt x="421" y="72"/>
                  </a:lnTo>
                  <a:lnTo>
                    <a:pt x="388" y="72"/>
                  </a:lnTo>
                  <a:lnTo>
                    <a:pt x="379" y="48"/>
                  </a:lnTo>
                  <a:lnTo>
                    <a:pt x="345" y="56"/>
                  </a:lnTo>
                  <a:lnTo>
                    <a:pt x="320" y="40"/>
                  </a:lnTo>
                  <a:lnTo>
                    <a:pt x="295" y="16"/>
                  </a:lnTo>
                  <a:lnTo>
                    <a:pt x="261" y="0"/>
                  </a:lnTo>
                  <a:lnTo>
                    <a:pt x="227" y="8"/>
                  </a:lnTo>
                  <a:lnTo>
                    <a:pt x="194" y="48"/>
                  </a:lnTo>
                  <a:lnTo>
                    <a:pt x="194" y="88"/>
                  </a:lnTo>
                  <a:lnTo>
                    <a:pt x="160" y="96"/>
                  </a:lnTo>
                  <a:lnTo>
                    <a:pt x="143" y="128"/>
                  </a:lnTo>
                  <a:lnTo>
                    <a:pt x="109" y="120"/>
                  </a:lnTo>
                  <a:lnTo>
                    <a:pt x="84" y="104"/>
                  </a:lnTo>
                  <a:lnTo>
                    <a:pt x="42" y="136"/>
                  </a:lnTo>
                  <a:lnTo>
                    <a:pt x="8" y="144"/>
                  </a:lnTo>
                  <a:lnTo>
                    <a:pt x="0" y="144"/>
                  </a:lnTo>
                  <a:lnTo>
                    <a:pt x="0" y="152"/>
                  </a:lnTo>
                  <a:lnTo>
                    <a:pt x="34" y="216"/>
                  </a:lnTo>
                  <a:lnTo>
                    <a:pt x="84" y="152"/>
                  </a:lnTo>
                  <a:lnTo>
                    <a:pt x="84" y="216"/>
                  </a:lnTo>
                  <a:lnTo>
                    <a:pt x="126" y="192"/>
                  </a:lnTo>
                  <a:lnTo>
                    <a:pt x="126" y="240"/>
                  </a:lnTo>
                  <a:lnTo>
                    <a:pt x="177" y="264"/>
                  </a:lnTo>
                  <a:lnTo>
                    <a:pt x="160" y="272"/>
                  </a:lnTo>
                  <a:lnTo>
                    <a:pt x="219" y="312"/>
                  </a:lnTo>
                  <a:lnTo>
                    <a:pt x="227" y="336"/>
                  </a:lnTo>
                  <a:lnTo>
                    <a:pt x="253" y="352"/>
                  </a:lnTo>
                  <a:lnTo>
                    <a:pt x="312" y="360"/>
                  </a:lnTo>
                  <a:lnTo>
                    <a:pt x="371" y="384"/>
                  </a:lnTo>
                  <a:lnTo>
                    <a:pt x="312" y="392"/>
                  </a:lnTo>
                  <a:lnTo>
                    <a:pt x="413" y="416"/>
                  </a:lnTo>
                  <a:lnTo>
                    <a:pt x="413" y="384"/>
                  </a:lnTo>
                  <a:lnTo>
                    <a:pt x="388" y="360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212" name="Freeform 57"/>
            <p:cNvSpPr>
              <a:spLocks/>
            </p:cNvSpPr>
            <p:nvPr/>
          </p:nvSpPr>
          <p:spPr bwMode="auto">
            <a:xfrm>
              <a:off x="7646988" y="4670425"/>
              <a:ext cx="760412" cy="627063"/>
            </a:xfrm>
            <a:custGeom>
              <a:avLst/>
              <a:gdLst>
                <a:gd name="T0" fmla="*/ 1102342623 w 388"/>
                <a:gd name="T1" fmla="*/ 1013739439 h 320"/>
                <a:gd name="T2" fmla="*/ 1198364236 w 388"/>
                <a:gd name="T3" fmla="*/ 952300982 h 320"/>
                <a:gd name="T4" fmla="*/ 1229092328 w 388"/>
                <a:gd name="T5" fmla="*/ 829424068 h 320"/>
                <a:gd name="T6" fmla="*/ 1328955198 w 388"/>
                <a:gd name="T7" fmla="*/ 829424068 h 320"/>
                <a:gd name="T8" fmla="*/ 1294387809 w 388"/>
                <a:gd name="T9" fmla="*/ 737265403 h 320"/>
                <a:gd name="T10" fmla="*/ 1490274252 w 388"/>
                <a:gd name="T11" fmla="*/ 675826946 h 320"/>
                <a:gd name="T12" fmla="*/ 1390411382 w 388"/>
                <a:gd name="T13" fmla="*/ 522229824 h 320"/>
                <a:gd name="T14" fmla="*/ 1490274252 w 388"/>
                <a:gd name="T15" fmla="*/ 460791367 h 320"/>
                <a:gd name="T16" fmla="*/ 1328955198 w 388"/>
                <a:gd name="T17" fmla="*/ 368632702 h 320"/>
                <a:gd name="T18" fmla="*/ 1294387809 w 388"/>
                <a:gd name="T19" fmla="*/ 245755788 h 320"/>
                <a:gd name="T20" fmla="*/ 1294387809 w 388"/>
                <a:gd name="T21" fmla="*/ 122876914 h 320"/>
                <a:gd name="T22" fmla="*/ 1167638104 w 388"/>
                <a:gd name="T23" fmla="*/ 122876914 h 320"/>
                <a:gd name="T24" fmla="*/ 1133068755 w 388"/>
                <a:gd name="T25" fmla="*/ 61438457 h 320"/>
                <a:gd name="T26" fmla="*/ 1037047142 w 388"/>
                <a:gd name="T27" fmla="*/ 61438457 h 320"/>
                <a:gd name="T28" fmla="*/ 906456180 w 388"/>
                <a:gd name="T29" fmla="*/ 30720208 h 320"/>
                <a:gd name="T30" fmla="*/ 775865218 w 388"/>
                <a:gd name="T31" fmla="*/ 61438457 h 320"/>
                <a:gd name="T32" fmla="*/ 583818072 w 388"/>
                <a:gd name="T33" fmla="*/ 30720208 h 320"/>
                <a:gd name="T34" fmla="*/ 422500978 w 388"/>
                <a:gd name="T35" fmla="*/ 0 h 320"/>
                <a:gd name="T36" fmla="*/ 291910016 w 388"/>
                <a:gd name="T37" fmla="*/ 30720208 h 320"/>
                <a:gd name="T38" fmla="*/ 261181924 w 388"/>
                <a:gd name="T39" fmla="*/ 122876914 h 320"/>
                <a:gd name="T40" fmla="*/ 130590962 w 388"/>
                <a:gd name="T41" fmla="*/ 61438457 h 320"/>
                <a:gd name="T42" fmla="*/ 65295481 w 388"/>
                <a:gd name="T43" fmla="*/ 61438457 h 320"/>
                <a:gd name="T44" fmla="*/ 0 w 388"/>
                <a:gd name="T45" fmla="*/ 245755788 h 320"/>
                <a:gd name="T46" fmla="*/ 130590962 w 388"/>
                <a:gd name="T47" fmla="*/ 307194245 h 320"/>
                <a:gd name="T48" fmla="*/ 261181924 w 388"/>
                <a:gd name="T49" fmla="*/ 491509616 h 320"/>
                <a:gd name="T50" fmla="*/ 453227110 w 388"/>
                <a:gd name="T51" fmla="*/ 614388489 h 320"/>
                <a:gd name="T52" fmla="*/ 549250683 w 388"/>
                <a:gd name="T53" fmla="*/ 737265403 h 320"/>
                <a:gd name="T54" fmla="*/ 679841645 w 388"/>
                <a:gd name="T55" fmla="*/ 798703860 h 320"/>
                <a:gd name="T56" fmla="*/ 714409034 w 388"/>
                <a:gd name="T57" fmla="*/ 860142317 h 320"/>
                <a:gd name="T58" fmla="*/ 810432607 w 388"/>
                <a:gd name="T59" fmla="*/ 952300982 h 320"/>
                <a:gd name="T60" fmla="*/ 810432607 w 388"/>
                <a:gd name="T61" fmla="*/ 1075177896 h 320"/>
                <a:gd name="T62" fmla="*/ 1133068755 w 388"/>
                <a:gd name="T63" fmla="*/ 1228775019 h 320"/>
                <a:gd name="T64" fmla="*/ 1133068755 w 388"/>
                <a:gd name="T65" fmla="*/ 1075177896 h 320"/>
                <a:gd name="T66" fmla="*/ 1102342623 w 388"/>
                <a:gd name="T67" fmla="*/ 1013739439 h 32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388" h="320">
                  <a:moveTo>
                    <a:pt x="287" y="264"/>
                  </a:moveTo>
                  <a:lnTo>
                    <a:pt x="312" y="248"/>
                  </a:lnTo>
                  <a:lnTo>
                    <a:pt x="320" y="216"/>
                  </a:lnTo>
                  <a:lnTo>
                    <a:pt x="346" y="216"/>
                  </a:lnTo>
                  <a:lnTo>
                    <a:pt x="337" y="192"/>
                  </a:lnTo>
                  <a:lnTo>
                    <a:pt x="388" y="176"/>
                  </a:lnTo>
                  <a:lnTo>
                    <a:pt x="362" y="136"/>
                  </a:lnTo>
                  <a:lnTo>
                    <a:pt x="388" y="120"/>
                  </a:lnTo>
                  <a:lnTo>
                    <a:pt x="346" y="96"/>
                  </a:lnTo>
                  <a:lnTo>
                    <a:pt x="337" y="64"/>
                  </a:lnTo>
                  <a:lnTo>
                    <a:pt x="337" y="32"/>
                  </a:lnTo>
                  <a:lnTo>
                    <a:pt x="304" y="32"/>
                  </a:lnTo>
                  <a:lnTo>
                    <a:pt x="295" y="16"/>
                  </a:lnTo>
                  <a:lnTo>
                    <a:pt x="270" y="16"/>
                  </a:lnTo>
                  <a:lnTo>
                    <a:pt x="236" y="8"/>
                  </a:lnTo>
                  <a:lnTo>
                    <a:pt x="202" y="16"/>
                  </a:lnTo>
                  <a:lnTo>
                    <a:pt x="152" y="8"/>
                  </a:lnTo>
                  <a:lnTo>
                    <a:pt x="110" y="0"/>
                  </a:lnTo>
                  <a:lnTo>
                    <a:pt x="76" y="8"/>
                  </a:lnTo>
                  <a:lnTo>
                    <a:pt x="68" y="32"/>
                  </a:lnTo>
                  <a:lnTo>
                    <a:pt x="34" y="16"/>
                  </a:lnTo>
                  <a:lnTo>
                    <a:pt x="17" y="16"/>
                  </a:lnTo>
                  <a:lnTo>
                    <a:pt x="0" y="64"/>
                  </a:lnTo>
                  <a:lnTo>
                    <a:pt x="34" y="80"/>
                  </a:lnTo>
                  <a:lnTo>
                    <a:pt x="68" y="128"/>
                  </a:lnTo>
                  <a:lnTo>
                    <a:pt x="118" y="160"/>
                  </a:lnTo>
                  <a:lnTo>
                    <a:pt x="143" y="192"/>
                  </a:lnTo>
                  <a:lnTo>
                    <a:pt x="177" y="208"/>
                  </a:lnTo>
                  <a:lnTo>
                    <a:pt x="186" y="224"/>
                  </a:lnTo>
                  <a:lnTo>
                    <a:pt x="211" y="248"/>
                  </a:lnTo>
                  <a:lnTo>
                    <a:pt x="211" y="280"/>
                  </a:lnTo>
                  <a:lnTo>
                    <a:pt x="295" y="320"/>
                  </a:lnTo>
                  <a:lnTo>
                    <a:pt x="295" y="280"/>
                  </a:lnTo>
                  <a:lnTo>
                    <a:pt x="287" y="2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3" name="Freeform 58" descr="Dashed horizontal"/>
            <p:cNvSpPr>
              <a:spLocks/>
            </p:cNvSpPr>
            <p:nvPr/>
          </p:nvSpPr>
          <p:spPr bwMode="auto">
            <a:xfrm>
              <a:off x="7696200" y="3822700"/>
              <a:ext cx="1123950" cy="722313"/>
            </a:xfrm>
            <a:custGeom>
              <a:avLst/>
              <a:gdLst>
                <a:gd name="T0" fmla="*/ 1135028655 w 573"/>
                <a:gd name="T1" fmla="*/ 1232835192 h 368"/>
                <a:gd name="T2" fmla="*/ 1265846236 w 573"/>
                <a:gd name="T3" fmla="*/ 1171193236 h 368"/>
                <a:gd name="T4" fmla="*/ 1462070644 w 573"/>
                <a:gd name="T5" fmla="*/ 1171193236 h 368"/>
                <a:gd name="T6" fmla="*/ 1589039725 w 573"/>
                <a:gd name="T7" fmla="*/ 1109551280 h 368"/>
                <a:gd name="T8" fmla="*/ 1689077160 w 573"/>
                <a:gd name="T9" fmla="*/ 1047911287 h 368"/>
                <a:gd name="T10" fmla="*/ 1750637451 w 573"/>
                <a:gd name="T11" fmla="*/ 1017089328 h 368"/>
                <a:gd name="T12" fmla="*/ 1785266096 w 573"/>
                <a:gd name="T13" fmla="*/ 862985420 h 368"/>
                <a:gd name="T14" fmla="*/ 1816046241 w 573"/>
                <a:gd name="T15" fmla="*/ 770521504 h 368"/>
                <a:gd name="T16" fmla="*/ 1916081714 w 573"/>
                <a:gd name="T17" fmla="*/ 647239555 h 368"/>
                <a:gd name="T18" fmla="*/ 2012270650 w 573"/>
                <a:gd name="T19" fmla="*/ 431491728 h 368"/>
                <a:gd name="T20" fmla="*/ 2108459585 w 573"/>
                <a:gd name="T21" fmla="*/ 277387820 h 368"/>
                <a:gd name="T22" fmla="*/ 2147483646 w 573"/>
                <a:gd name="T23" fmla="*/ 184925868 h 368"/>
                <a:gd name="T24" fmla="*/ 2108459585 w 573"/>
                <a:gd name="T25" fmla="*/ 92461952 h 368"/>
                <a:gd name="T26" fmla="*/ 1977642005 w 573"/>
                <a:gd name="T27" fmla="*/ 0 h 368"/>
                <a:gd name="T28" fmla="*/ 1816046241 w 573"/>
                <a:gd name="T29" fmla="*/ 30819997 h 368"/>
                <a:gd name="T30" fmla="*/ 1719857305 w 573"/>
                <a:gd name="T31" fmla="*/ 0 h 368"/>
                <a:gd name="T32" fmla="*/ 1558259580 w 573"/>
                <a:gd name="T33" fmla="*/ 30819997 h 368"/>
                <a:gd name="T34" fmla="*/ 1427442000 w 573"/>
                <a:gd name="T35" fmla="*/ 30819997 h 368"/>
                <a:gd name="T36" fmla="*/ 1265846236 w 573"/>
                <a:gd name="T37" fmla="*/ 215745864 h 368"/>
                <a:gd name="T38" fmla="*/ 1104248510 w 573"/>
                <a:gd name="T39" fmla="*/ 184925868 h 368"/>
                <a:gd name="T40" fmla="*/ 1073468364 w 573"/>
                <a:gd name="T41" fmla="*/ 246567824 h 368"/>
                <a:gd name="T42" fmla="*/ 877241994 w 573"/>
                <a:gd name="T43" fmla="*/ 308209779 h 368"/>
                <a:gd name="T44" fmla="*/ 877241994 w 573"/>
                <a:gd name="T45" fmla="*/ 431491728 h 368"/>
                <a:gd name="T46" fmla="*/ 423230924 w 573"/>
                <a:gd name="T47" fmla="*/ 493133684 h 368"/>
                <a:gd name="T48" fmla="*/ 327041989 w 573"/>
                <a:gd name="T49" fmla="*/ 431491728 h 368"/>
                <a:gd name="T50" fmla="*/ 261633199 w 573"/>
                <a:gd name="T51" fmla="*/ 400671732 h 368"/>
                <a:gd name="T52" fmla="*/ 261633199 w 573"/>
                <a:gd name="T53" fmla="*/ 493133684 h 368"/>
                <a:gd name="T54" fmla="*/ 100035473 w 573"/>
                <a:gd name="T55" fmla="*/ 554775640 h 368"/>
                <a:gd name="T56" fmla="*/ 100035473 w 573"/>
                <a:gd name="T57" fmla="*/ 708881511 h 368"/>
                <a:gd name="T58" fmla="*/ 65408790 w 573"/>
                <a:gd name="T59" fmla="*/ 862985420 h 368"/>
                <a:gd name="T60" fmla="*/ 0 w 573"/>
                <a:gd name="T61" fmla="*/ 924627375 h 368"/>
                <a:gd name="T62" fmla="*/ 165444263 w 573"/>
                <a:gd name="T63" fmla="*/ 1109551280 h 368"/>
                <a:gd name="T64" fmla="*/ 130817580 w 573"/>
                <a:gd name="T65" fmla="*/ 1140373240 h 368"/>
                <a:gd name="T66" fmla="*/ 261633199 w 573"/>
                <a:gd name="T67" fmla="*/ 1202015196 h 368"/>
                <a:gd name="T68" fmla="*/ 357822134 w 573"/>
                <a:gd name="T69" fmla="*/ 1294477148 h 368"/>
                <a:gd name="T70" fmla="*/ 454011070 w 573"/>
                <a:gd name="T71" fmla="*/ 1356119104 h 368"/>
                <a:gd name="T72" fmla="*/ 584828650 w 573"/>
                <a:gd name="T73" fmla="*/ 1325299107 h 368"/>
                <a:gd name="T74" fmla="*/ 619455333 w 573"/>
                <a:gd name="T75" fmla="*/ 1417761060 h 368"/>
                <a:gd name="T76" fmla="*/ 746426376 w 573"/>
                <a:gd name="T77" fmla="*/ 1417761060 h 368"/>
                <a:gd name="T78" fmla="*/ 973430930 w 573"/>
                <a:gd name="T79" fmla="*/ 1325299107 h 368"/>
                <a:gd name="T80" fmla="*/ 1008059574 w 573"/>
                <a:gd name="T81" fmla="*/ 1325299107 h 368"/>
                <a:gd name="T82" fmla="*/ 1038839720 w 573"/>
                <a:gd name="T83" fmla="*/ 1232835192 h 368"/>
                <a:gd name="T84" fmla="*/ 1135028655 w 573"/>
                <a:gd name="T85" fmla="*/ 1232835192 h 368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573" h="368">
                  <a:moveTo>
                    <a:pt x="295" y="320"/>
                  </a:moveTo>
                  <a:lnTo>
                    <a:pt x="329" y="304"/>
                  </a:lnTo>
                  <a:lnTo>
                    <a:pt x="380" y="304"/>
                  </a:lnTo>
                  <a:lnTo>
                    <a:pt x="413" y="288"/>
                  </a:lnTo>
                  <a:lnTo>
                    <a:pt x="439" y="272"/>
                  </a:lnTo>
                  <a:lnTo>
                    <a:pt x="455" y="264"/>
                  </a:lnTo>
                  <a:lnTo>
                    <a:pt x="464" y="224"/>
                  </a:lnTo>
                  <a:lnTo>
                    <a:pt x="472" y="200"/>
                  </a:lnTo>
                  <a:lnTo>
                    <a:pt x="498" y="168"/>
                  </a:lnTo>
                  <a:lnTo>
                    <a:pt x="523" y="112"/>
                  </a:lnTo>
                  <a:lnTo>
                    <a:pt x="548" y="72"/>
                  </a:lnTo>
                  <a:lnTo>
                    <a:pt x="573" y="48"/>
                  </a:lnTo>
                  <a:lnTo>
                    <a:pt x="548" y="24"/>
                  </a:lnTo>
                  <a:lnTo>
                    <a:pt x="514" y="0"/>
                  </a:lnTo>
                  <a:lnTo>
                    <a:pt x="472" y="8"/>
                  </a:lnTo>
                  <a:lnTo>
                    <a:pt x="447" y="0"/>
                  </a:lnTo>
                  <a:lnTo>
                    <a:pt x="405" y="8"/>
                  </a:lnTo>
                  <a:lnTo>
                    <a:pt x="371" y="8"/>
                  </a:lnTo>
                  <a:lnTo>
                    <a:pt x="329" y="56"/>
                  </a:lnTo>
                  <a:lnTo>
                    <a:pt x="287" y="48"/>
                  </a:lnTo>
                  <a:lnTo>
                    <a:pt x="279" y="64"/>
                  </a:lnTo>
                  <a:lnTo>
                    <a:pt x="228" y="80"/>
                  </a:lnTo>
                  <a:lnTo>
                    <a:pt x="228" y="112"/>
                  </a:lnTo>
                  <a:lnTo>
                    <a:pt x="110" y="128"/>
                  </a:lnTo>
                  <a:lnTo>
                    <a:pt x="85" y="112"/>
                  </a:lnTo>
                  <a:lnTo>
                    <a:pt x="68" y="104"/>
                  </a:lnTo>
                  <a:lnTo>
                    <a:pt x="68" y="128"/>
                  </a:lnTo>
                  <a:lnTo>
                    <a:pt x="26" y="144"/>
                  </a:lnTo>
                  <a:lnTo>
                    <a:pt x="26" y="184"/>
                  </a:lnTo>
                  <a:lnTo>
                    <a:pt x="17" y="224"/>
                  </a:lnTo>
                  <a:lnTo>
                    <a:pt x="0" y="240"/>
                  </a:lnTo>
                  <a:lnTo>
                    <a:pt x="43" y="288"/>
                  </a:lnTo>
                  <a:lnTo>
                    <a:pt x="34" y="296"/>
                  </a:lnTo>
                  <a:lnTo>
                    <a:pt x="68" y="312"/>
                  </a:lnTo>
                  <a:lnTo>
                    <a:pt x="93" y="336"/>
                  </a:lnTo>
                  <a:lnTo>
                    <a:pt x="118" y="352"/>
                  </a:lnTo>
                  <a:lnTo>
                    <a:pt x="152" y="344"/>
                  </a:lnTo>
                  <a:lnTo>
                    <a:pt x="161" y="368"/>
                  </a:lnTo>
                  <a:lnTo>
                    <a:pt x="194" y="368"/>
                  </a:lnTo>
                  <a:lnTo>
                    <a:pt x="253" y="344"/>
                  </a:lnTo>
                  <a:lnTo>
                    <a:pt x="262" y="344"/>
                  </a:lnTo>
                  <a:lnTo>
                    <a:pt x="270" y="320"/>
                  </a:lnTo>
                  <a:lnTo>
                    <a:pt x="295" y="3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4" name="Freeform 59"/>
            <p:cNvSpPr>
              <a:spLocks/>
            </p:cNvSpPr>
            <p:nvPr/>
          </p:nvSpPr>
          <p:spPr bwMode="auto">
            <a:xfrm>
              <a:off x="7646988" y="4670425"/>
              <a:ext cx="760412" cy="627063"/>
            </a:xfrm>
            <a:custGeom>
              <a:avLst/>
              <a:gdLst>
                <a:gd name="T0" fmla="*/ 1102342623 w 388"/>
                <a:gd name="T1" fmla="*/ 1013739439 h 320"/>
                <a:gd name="T2" fmla="*/ 1198364236 w 388"/>
                <a:gd name="T3" fmla="*/ 952300982 h 320"/>
                <a:gd name="T4" fmla="*/ 1229092328 w 388"/>
                <a:gd name="T5" fmla="*/ 829424068 h 320"/>
                <a:gd name="T6" fmla="*/ 1328955198 w 388"/>
                <a:gd name="T7" fmla="*/ 829424068 h 320"/>
                <a:gd name="T8" fmla="*/ 1294387809 w 388"/>
                <a:gd name="T9" fmla="*/ 737265403 h 320"/>
                <a:gd name="T10" fmla="*/ 1490274252 w 388"/>
                <a:gd name="T11" fmla="*/ 675826946 h 320"/>
                <a:gd name="T12" fmla="*/ 1390411382 w 388"/>
                <a:gd name="T13" fmla="*/ 522229824 h 320"/>
                <a:gd name="T14" fmla="*/ 1490274252 w 388"/>
                <a:gd name="T15" fmla="*/ 460791367 h 320"/>
                <a:gd name="T16" fmla="*/ 1328955198 w 388"/>
                <a:gd name="T17" fmla="*/ 368632702 h 320"/>
                <a:gd name="T18" fmla="*/ 1294387809 w 388"/>
                <a:gd name="T19" fmla="*/ 245755788 h 320"/>
                <a:gd name="T20" fmla="*/ 1294387809 w 388"/>
                <a:gd name="T21" fmla="*/ 122876914 h 320"/>
                <a:gd name="T22" fmla="*/ 1167638104 w 388"/>
                <a:gd name="T23" fmla="*/ 122876914 h 320"/>
                <a:gd name="T24" fmla="*/ 1133068755 w 388"/>
                <a:gd name="T25" fmla="*/ 61438457 h 320"/>
                <a:gd name="T26" fmla="*/ 1037047142 w 388"/>
                <a:gd name="T27" fmla="*/ 61438457 h 320"/>
                <a:gd name="T28" fmla="*/ 906456180 w 388"/>
                <a:gd name="T29" fmla="*/ 30720208 h 320"/>
                <a:gd name="T30" fmla="*/ 775865218 w 388"/>
                <a:gd name="T31" fmla="*/ 61438457 h 320"/>
                <a:gd name="T32" fmla="*/ 583818072 w 388"/>
                <a:gd name="T33" fmla="*/ 30720208 h 320"/>
                <a:gd name="T34" fmla="*/ 422500978 w 388"/>
                <a:gd name="T35" fmla="*/ 0 h 320"/>
                <a:gd name="T36" fmla="*/ 291910016 w 388"/>
                <a:gd name="T37" fmla="*/ 30720208 h 320"/>
                <a:gd name="T38" fmla="*/ 261181924 w 388"/>
                <a:gd name="T39" fmla="*/ 122876914 h 320"/>
                <a:gd name="T40" fmla="*/ 130590962 w 388"/>
                <a:gd name="T41" fmla="*/ 61438457 h 320"/>
                <a:gd name="T42" fmla="*/ 65295481 w 388"/>
                <a:gd name="T43" fmla="*/ 61438457 h 320"/>
                <a:gd name="T44" fmla="*/ 0 w 388"/>
                <a:gd name="T45" fmla="*/ 245755788 h 320"/>
                <a:gd name="T46" fmla="*/ 130590962 w 388"/>
                <a:gd name="T47" fmla="*/ 307194245 h 320"/>
                <a:gd name="T48" fmla="*/ 261181924 w 388"/>
                <a:gd name="T49" fmla="*/ 491509616 h 320"/>
                <a:gd name="T50" fmla="*/ 453227110 w 388"/>
                <a:gd name="T51" fmla="*/ 614388489 h 320"/>
                <a:gd name="T52" fmla="*/ 549250683 w 388"/>
                <a:gd name="T53" fmla="*/ 737265403 h 320"/>
                <a:gd name="T54" fmla="*/ 679841645 w 388"/>
                <a:gd name="T55" fmla="*/ 798703860 h 320"/>
                <a:gd name="T56" fmla="*/ 714409034 w 388"/>
                <a:gd name="T57" fmla="*/ 860142317 h 320"/>
                <a:gd name="T58" fmla="*/ 810432607 w 388"/>
                <a:gd name="T59" fmla="*/ 952300982 h 320"/>
                <a:gd name="T60" fmla="*/ 810432607 w 388"/>
                <a:gd name="T61" fmla="*/ 1075177896 h 320"/>
                <a:gd name="T62" fmla="*/ 1133068755 w 388"/>
                <a:gd name="T63" fmla="*/ 1228775019 h 320"/>
                <a:gd name="T64" fmla="*/ 1133068755 w 388"/>
                <a:gd name="T65" fmla="*/ 1075177896 h 320"/>
                <a:gd name="T66" fmla="*/ 1102342623 w 388"/>
                <a:gd name="T67" fmla="*/ 1013739439 h 320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388" h="320">
                  <a:moveTo>
                    <a:pt x="287" y="264"/>
                  </a:moveTo>
                  <a:lnTo>
                    <a:pt x="312" y="248"/>
                  </a:lnTo>
                  <a:lnTo>
                    <a:pt x="320" y="216"/>
                  </a:lnTo>
                  <a:lnTo>
                    <a:pt x="346" y="216"/>
                  </a:lnTo>
                  <a:lnTo>
                    <a:pt x="337" y="192"/>
                  </a:lnTo>
                  <a:lnTo>
                    <a:pt x="388" y="176"/>
                  </a:lnTo>
                  <a:lnTo>
                    <a:pt x="362" y="136"/>
                  </a:lnTo>
                  <a:lnTo>
                    <a:pt x="388" y="120"/>
                  </a:lnTo>
                  <a:lnTo>
                    <a:pt x="346" y="96"/>
                  </a:lnTo>
                  <a:lnTo>
                    <a:pt x="337" y="64"/>
                  </a:lnTo>
                  <a:lnTo>
                    <a:pt x="337" y="32"/>
                  </a:lnTo>
                  <a:lnTo>
                    <a:pt x="304" y="32"/>
                  </a:lnTo>
                  <a:lnTo>
                    <a:pt x="295" y="16"/>
                  </a:lnTo>
                  <a:lnTo>
                    <a:pt x="270" y="16"/>
                  </a:lnTo>
                  <a:lnTo>
                    <a:pt x="236" y="8"/>
                  </a:lnTo>
                  <a:lnTo>
                    <a:pt x="202" y="16"/>
                  </a:lnTo>
                  <a:lnTo>
                    <a:pt x="152" y="8"/>
                  </a:lnTo>
                  <a:lnTo>
                    <a:pt x="110" y="0"/>
                  </a:lnTo>
                  <a:lnTo>
                    <a:pt x="76" y="8"/>
                  </a:lnTo>
                  <a:lnTo>
                    <a:pt x="68" y="32"/>
                  </a:lnTo>
                  <a:lnTo>
                    <a:pt x="34" y="16"/>
                  </a:lnTo>
                  <a:lnTo>
                    <a:pt x="17" y="16"/>
                  </a:lnTo>
                  <a:lnTo>
                    <a:pt x="0" y="64"/>
                  </a:lnTo>
                  <a:lnTo>
                    <a:pt x="34" y="80"/>
                  </a:lnTo>
                  <a:lnTo>
                    <a:pt x="68" y="128"/>
                  </a:lnTo>
                  <a:lnTo>
                    <a:pt x="118" y="160"/>
                  </a:lnTo>
                  <a:lnTo>
                    <a:pt x="143" y="192"/>
                  </a:lnTo>
                  <a:lnTo>
                    <a:pt x="177" y="208"/>
                  </a:lnTo>
                  <a:lnTo>
                    <a:pt x="186" y="224"/>
                  </a:lnTo>
                  <a:lnTo>
                    <a:pt x="211" y="248"/>
                  </a:lnTo>
                  <a:lnTo>
                    <a:pt x="211" y="280"/>
                  </a:lnTo>
                  <a:lnTo>
                    <a:pt x="295" y="320"/>
                  </a:lnTo>
                  <a:lnTo>
                    <a:pt x="295" y="280"/>
                  </a:lnTo>
                  <a:lnTo>
                    <a:pt x="287" y="264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215" name="Freeform 60"/>
            <p:cNvSpPr>
              <a:spLocks/>
            </p:cNvSpPr>
            <p:nvPr/>
          </p:nvSpPr>
          <p:spPr bwMode="auto">
            <a:xfrm>
              <a:off x="7696200" y="3822700"/>
              <a:ext cx="1123950" cy="722313"/>
            </a:xfrm>
            <a:custGeom>
              <a:avLst/>
              <a:gdLst>
                <a:gd name="T0" fmla="*/ 1135028655 w 573"/>
                <a:gd name="T1" fmla="*/ 1232835192 h 368"/>
                <a:gd name="T2" fmla="*/ 1265846236 w 573"/>
                <a:gd name="T3" fmla="*/ 1171193236 h 368"/>
                <a:gd name="T4" fmla="*/ 1462070644 w 573"/>
                <a:gd name="T5" fmla="*/ 1171193236 h 368"/>
                <a:gd name="T6" fmla="*/ 1589039725 w 573"/>
                <a:gd name="T7" fmla="*/ 1109551280 h 368"/>
                <a:gd name="T8" fmla="*/ 1689077160 w 573"/>
                <a:gd name="T9" fmla="*/ 1047911287 h 368"/>
                <a:gd name="T10" fmla="*/ 1750637451 w 573"/>
                <a:gd name="T11" fmla="*/ 1017089328 h 368"/>
                <a:gd name="T12" fmla="*/ 1785266096 w 573"/>
                <a:gd name="T13" fmla="*/ 862985420 h 368"/>
                <a:gd name="T14" fmla="*/ 1816046241 w 573"/>
                <a:gd name="T15" fmla="*/ 770521504 h 368"/>
                <a:gd name="T16" fmla="*/ 1916081714 w 573"/>
                <a:gd name="T17" fmla="*/ 647239555 h 368"/>
                <a:gd name="T18" fmla="*/ 2012270650 w 573"/>
                <a:gd name="T19" fmla="*/ 431491728 h 368"/>
                <a:gd name="T20" fmla="*/ 2108459585 w 573"/>
                <a:gd name="T21" fmla="*/ 277387820 h 368"/>
                <a:gd name="T22" fmla="*/ 2147483646 w 573"/>
                <a:gd name="T23" fmla="*/ 184925868 h 368"/>
                <a:gd name="T24" fmla="*/ 2108459585 w 573"/>
                <a:gd name="T25" fmla="*/ 92461952 h 368"/>
                <a:gd name="T26" fmla="*/ 1977642005 w 573"/>
                <a:gd name="T27" fmla="*/ 0 h 368"/>
                <a:gd name="T28" fmla="*/ 1816046241 w 573"/>
                <a:gd name="T29" fmla="*/ 30819997 h 368"/>
                <a:gd name="T30" fmla="*/ 1719857305 w 573"/>
                <a:gd name="T31" fmla="*/ 0 h 368"/>
                <a:gd name="T32" fmla="*/ 1558259580 w 573"/>
                <a:gd name="T33" fmla="*/ 30819997 h 368"/>
                <a:gd name="T34" fmla="*/ 1427442000 w 573"/>
                <a:gd name="T35" fmla="*/ 30819997 h 368"/>
                <a:gd name="T36" fmla="*/ 1265846236 w 573"/>
                <a:gd name="T37" fmla="*/ 215745864 h 368"/>
                <a:gd name="T38" fmla="*/ 1104248510 w 573"/>
                <a:gd name="T39" fmla="*/ 184925868 h 368"/>
                <a:gd name="T40" fmla="*/ 1073468364 w 573"/>
                <a:gd name="T41" fmla="*/ 246567824 h 368"/>
                <a:gd name="T42" fmla="*/ 877241994 w 573"/>
                <a:gd name="T43" fmla="*/ 308209779 h 368"/>
                <a:gd name="T44" fmla="*/ 877241994 w 573"/>
                <a:gd name="T45" fmla="*/ 431491728 h 368"/>
                <a:gd name="T46" fmla="*/ 423230924 w 573"/>
                <a:gd name="T47" fmla="*/ 493133684 h 368"/>
                <a:gd name="T48" fmla="*/ 327041989 w 573"/>
                <a:gd name="T49" fmla="*/ 431491728 h 368"/>
                <a:gd name="T50" fmla="*/ 261633199 w 573"/>
                <a:gd name="T51" fmla="*/ 400671732 h 368"/>
                <a:gd name="T52" fmla="*/ 261633199 w 573"/>
                <a:gd name="T53" fmla="*/ 493133684 h 368"/>
                <a:gd name="T54" fmla="*/ 100035473 w 573"/>
                <a:gd name="T55" fmla="*/ 554775640 h 368"/>
                <a:gd name="T56" fmla="*/ 100035473 w 573"/>
                <a:gd name="T57" fmla="*/ 708881511 h 368"/>
                <a:gd name="T58" fmla="*/ 65408790 w 573"/>
                <a:gd name="T59" fmla="*/ 862985420 h 368"/>
                <a:gd name="T60" fmla="*/ 0 w 573"/>
                <a:gd name="T61" fmla="*/ 924627375 h 368"/>
                <a:gd name="T62" fmla="*/ 165444263 w 573"/>
                <a:gd name="T63" fmla="*/ 1109551280 h 368"/>
                <a:gd name="T64" fmla="*/ 130817580 w 573"/>
                <a:gd name="T65" fmla="*/ 1140373240 h 368"/>
                <a:gd name="T66" fmla="*/ 261633199 w 573"/>
                <a:gd name="T67" fmla="*/ 1202015196 h 368"/>
                <a:gd name="T68" fmla="*/ 357822134 w 573"/>
                <a:gd name="T69" fmla="*/ 1294477148 h 368"/>
                <a:gd name="T70" fmla="*/ 454011070 w 573"/>
                <a:gd name="T71" fmla="*/ 1356119104 h 368"/>
                <a:gd name="T72" fmla="*/ 584828650 w 573"/>
                <a:gd name="T73" fmla="*/ 1325299107 h 368"/>
                <a:gd name="T74" fmla="*/ 619455333 w 573"/>
                <a:gd name="T75" fmla="*/ 1417761060 h 368"/>
                <a:gd name="T76" fmla="*/ 746426376 w 573"/>
                <a:gd name="T77" fmla="*/ 1417761060 h 368"/>
                <a:gd name="T78" fmla="*/ 973430930 w 573"/>
                <a:gd name="T79" fmla="*/ 1325299107 h 368"/>
                <a:gd name="T80" fmla="*/ 1008059574 w 573"/>
                <a:gd name="T81" fmla="*/ 1325299107 h 368"/>
                <a:gd name="T82" fmla="*/ 1038839720 w 573"/>
                <a:gd name="T83" fmla="*/ 1232835192 h 368"/>
                <a:gd name="T84" fmla="*/ 1135028655 w 573"/>
                <a:gd name="T85" fmla="*/ 1232835192 h 368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573" h="368">
                  <a:moveTo>
                    <a:pt x="295" y="320"/>
                  </a:moveTo>
                  <a:lnTo>
                    <a:pt x="329" y="304"/>
                  </a:lnTo>
                  <a:lnTo>
                    <a:pt x="380" y="304"/>
                  </a:lnTo>
                  <a:lnTo>
                    <a:pt x="413" y="288"/>
                  </a:lnTo>
                  <a:lnTo>
                    <a:pt x="439" y="272"/>
                  </a:lnTo>
                  <a:lnTo>
                    <a:pt x="455" y="264"/>
                  </a:lnTo>
                  <a:lnTo>
                    <a:pt x="464" y="224"/>
                  </a:lnTo>
                  <a:lnTo>
                    <a:pt x="472" y="200"/>
                  </a:lnTo>
                  <a:lnTo>
                    <a:pt x="498" y="168"/>
                  </a:lnTo>
                  <a:lnTo>
                    <a:pt x="523" y="112"/>
                  </a:lnTo>
                  <a:lnTo>
                    <a:pt x="548" y="72"/>
                  </a:lnTo>
                  <a:lnTo>
                    <a:pt x="573" y="48"/>
                  </a:lnTo>
                  <a:lnTo>
                    <a:pt x="548" y="24"/>
                  </a:lnTo>
                  <a:lnTo>
                    <a:pt x="514" y="0"/>
                  </a:lnTo>
                  <a:lnTo>
                    <a:pt x="472" y="8"/>
                  </a:lnTo>
                  <a:lnTo>
                    <a:pt x="447" y="0"/>
                  </a:lnTo>
                  <a:lnTo>
                    <a:pt x="405" y="8"/>
                  </a:lnTo>
                  <a:lnTo>
                    <a:pt x="371" y="8"/>
                  </a:lnTo>
                  <a:lnTo>
                    <a:pt x="329" y="56"/>
                  </a:lnTo>
                  <a:lnTo>
                    <a:pt x="287" y="48"/>
                  </a:lnTo>
                  <a:lnTo>
                    <a:pt x="279" y="64"/>
                  </a:lnTo>
                  <a:lnTo>
                    <a:pt x="228" y="80"/>
                  </a:lnTo>
                  <a:lnTo>
                    <a:pt x="228" y="112"/>
                  </a:lnTo>
                  <a:lnTo>
                    <a:pt x="110" y="128"/>
                  </a:lnTo>
                  <a:lnTo>
                    <a:pt x="85" y="112"/>
                  </a:lnTo>
                  <a:lnTo>
                    <a:pt x="68" y="104"/>
                  </a:lnTo>
                  <a:lnTo>
                    <a:pt x="68" y="128"/>
                  </a:lnTo>
                  <a:lnTo>
                    <a:pt x="26" y="144"/>
                  </a:lnTo>
                  <a:lnTo>
                    <a:pt x="26" y="184"/>
                  </a:lnTo>
                  <a:lnTo>
                    <a:pt x="17" y="224"/>
                  </a:lnTo>
                  <a:lnTo>
                    <a:pt x="0" y="240"/>
                  </a:lnTo>
                  <a:lnTo>
                    <a:pt x="43" y="288"/>
                  </a:lnTo>
                  <a:lnTo>
                    <a:pt x="34" y="296"/>
                  </a:lnTo>
                  <a:lnTo>
                    <a:pt x="68" y="312"/>
                  </a:lnTo>
                  <a:lnTo>
                    <a:pt x="93" y="336"/>
                  </a:lnTo>
                  <a:lnTo>
                    <a:pt x="118" y="352"/>
                  </a:lnTo>
                  <a:lnTo>
                    <a:pt x="152" y="344"/>
                  </a:lnTo>
                  <a:lnTo>
                    <a:pt x="161" y="368"/>
                  </a:lnTo>
                  <a:lnTo>
                    <a:pt x="194" y="368"/>
                  </a:lnTo>
                  <a:lnTo>
                    <a:pt x="253" y="344"/>
                  </a:lnTo>
                  <a:lnTo>
                    <a:pt x="262" y="344"/>
                  </a:lnTo>
                  <a:lnTo>
                    <a:pt x="270" y="320"/>
                  </a:lnTo>
                  <a:lnTo>
                    <a:pt x="295" y="320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auto">
            <a:xfrm>
              <a:off x="7780338" y="3617913"/>
              <a:ext cx="941387" cy="455612"/>
            </a:xfrm>
            <a:custGeom>
              <a:avLst/>
              <a:gdLst>
                <a:gd name="T0" fmla="*/ 1619332732 w 480"/>
                <a:gd name="T1" fmla="*/ 30853966 h 232"/>
                <a:gd name="T2" fmla="*/ 1523172011 w 480"/>
                <a:gd name="T3" fmla="*/ 0 h 232"/>
                <a:gd name="T4" fmla="*/ 1357778160 w 480"/>
                <a:gd name="T5" fmla="*/ 0 h 232"/>
                <a:gd name="T6" fmla="*/ 1261617439 w 480"/>
                <a:gd name="T7" fmla="*/ 61707932 h 232"/>
                <a:gd name="T8" fmla="*/ 1130841134 w 480"/>
                <a:gd name="T9" fmla="*/ 61707932 h 232"/>
                <a:gd name="T10" fmla="*/ 1034680413 w 480"/>
                <a:gd name="T11" fmla="*/ 154267867 h 232"/>
                <a:gd name="T12" fmla="*/ 938519692 w 480"/>
                <a:gd name="T13" fmla="*/ 154267867 h 232"/>
                <a:gd name="T14" fmla="*/ 907750066 w 480"/>
                <a:gd name="T15" fmla="*/ 92559934 h 232"/>
                <a:gd name="T16" fmla="*/ 807743387 w 480"/>
                <a:gd name="T17" fmla="*/ 0 h 232"/>
                <a:gd name="T18" fmla="*/ 680811078 w 480"/>
                <a:gd name="T19" fmla="*/ 92559934 h 232"/>
                <a:gd name="T20" fmla="*/ 646193533 w 480"/>
                <a:gd name="T21" fmla="*/ 92559934 h 232"/>
                <a:gd name="T22" fmla="*/ 580806361 w 480"/>
                <a:gd name="T23" fmla="*/ 61707932 h 232"/>
                <a:gd name="T24" fmla="*/ 484645640 w 480"/>
                <a:gd name="T25" fmla="*/ 123413901 h 232"/>
                <a:gd name="T26" fmla="*/ 388486880 w 480"/>
                <a:gd name="T27" fmla="*/ 215973835 h 232"/>
                <a:gd name="T28" fmla="*/ 257708614 w 480"/>
                <a:gd name="T29" fmla="*/ 401095668 h 232"/>
                <a:gd name="T30" fmla="*/ 96160721 w 480"/>
                <a:gd name="T31" fmla="*/ 401095668 h 232"/>
                <a:gd name="T32" fmla="*/ 0 w 480"/>
                <a:gd name="T33" fmla="*/ 524509568 h 232"/>
                <a:gd name="T34" fmla="*/ 0 w 480"/>
                <a:gd name="T35" fmla="*/ 678777435 h 232"/>
                <a:gd name="T36" fmla="*/ 126930347 w 480"/>
                <a:gd name="T37" fmla="*/ 771337369 h 232"/>
                <a:gd name="T38" fmla="*/ 96160721 w 480"/>
                <a:gd name="T39" fmla="*/ 802191335 h 232"/>
                <a:gd name="T40" fmla="*/ 161547893 w 480"/>
                <a:gd name="T41" fmla="*/ 833043337 h 232"/>
                <a:gd name="T42" fmla="*/ 257708614 w 480"/>
                <a:gd name="T43" fmla="*/ 894751270 h 232"/>
                <a:gd name="T44" fmla="*/ 711582666 w 480"/>
                <a:gd name="T45" fmla="*/ 833043337 h 232"/>
                <a:gd name="T46" fmla="*/ 711582666 w 480"/>
                <a:gd name="T47" fmla="*/ 709629437 h 232"/>
                <a:gd name="T48" fmla="*/ 907750066 w 480"/>
                <a:gd name="T49" fmla="*/ 647923469 h 232"/>
                <a:gd name="T50" fmla="*/ 938519692 w 480"/>
                <a:gd name="T51" fmla="*/ 586215536 h 232"/>
                <a:gd name="T52" fmla="*/ 1100069546 w 480"/>
                <a:gd name="T53" fmla="*/ 617069503 h 232"/>
                <a:gd name="T54" fmla="*/ 1261617439 w 480"/>
                <a:gd name="T55" fmla="*/ 431949634 h 232"/>
                <a:gd name="T56" fmla="*/ 1392395706 w 480"/>
                <a:gd name="T57" fmla="*/ 431949634 h 232"/>
                <a:gd name="T58" fmla="*/ 1553943598 w 480"/>
                <a:gd name="T59" fmla="*/ 401095668 h 232"/>
                <a:gd name="T60" fmla="*/ 1584715186 w 480"/>
                <a:gd name="T61" fmla="*/ 401095668 h 232"/>
                <a:gd name="T62" fmla="*/ 1684721865 w 480"/>
                <a:gd name="T63" fmla="*/ 431949634 h 232"/>
                <a:gd name="T64" fmla="*/ 1750109037 w 480"/>
                <a:gd name="T65" fmla="*/ 431949634 h 232"/>
                <a:gd name="T66" fmla="*/ 1780880625 w 480"/>
                <a:gd name="T67" fmla="*/ 246827801 h 232"/>
                <a:gd name="T68" fmla="*/ 1846269758 w 480"/>
                <a:gd name="T69" fmla="*/ 61707932 h 232"/>
                <a:gd name="T70" fmla="*/ 1619332732 w 480"/>
                <a:gd name="T71" fmla="*/ 30853966 h 232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80" h="232">
                  <a:moveTo>
                    <a:pt x="421" y="8"/>
                  </a:moveTo>
                  <a:lnTo>
                    <a:pt x="396" y="0"/>
                  </a:lnTo>
                  <a:lnTo>
                    <a:pt x="353" y="0"/>
                  </a:lnTo>
                  <a:lnTo>
                    <a:pt x="328" y="16"/>
                  </a:lnTo>
                  <a:lnTo>
                    <a:pt x="294" y="16"/>
                  </a:lnTo>
                  <a:lnTo>
                    <a:pt x="269" y="40"/>
                  </a:lnTo>
                  <a:lnTo>
                    <a:pt x="244" y="40"/>
                  </a:lnTo>
                  <a:lnTo>
                    <a:pt x="236" y="24"/>
                  </a:lnTo>
                  <a:lnTo>
                    <a:pt x="210" y="0"/>
                  </a:lnTo>
                  <a:lnTo>
                    <a:pt x="177" y="24"/>
                  </a:lnTo>
                  <a:lnTo>
                    <a:pt x="168" y="24"/>
                  </a:lnTo>
                  <a:lnTo>
                    <a:pt x="151" y="16"/>
                  </a:lnTo>
                  <a:lnTo>
                    <a:pt x="126" y="32"/>
                  </a:lnTo>
                  <a:lnTo>
                    <a:pt x="101" y="56"/>
                  </a:lnTo>
                  <a:lnTo>
                    <a:pt x="67" y="104"/>
                  </a:lnTo>
                  <a:lnTo>
                    <a:pt x="25" y="104"/>
                  </a:lnTo>
                  <a:lnTo>
                    <a:pt x="0" y="136"/>
                  </a:lnTo>
                  <a:lnTo>
                    <a:pt x="0" y="176"/>
                  </a:lnTo>
                  <a:lnTo>
                    <a:pt x="33" y="200"/>
                  </a:lnTo>
                  <a:lnTo>
                    <a:pt x="25" y="208"/>
                  </a:lnTo>
                  <a:lnTo>
                    <a:pt x="42" y="216"/>
                  </a:lnTo>
                  <a:lnTo>
                    <a:pt x="67" y="232"/>
                  </a:lnTo>
                  <a:lnTo>
                    <a:pt x="185" y="216"/>
                  </a:lnTo>
                  <a:lnTo>
                    <a:pt x="185" y="184"/>
                  </a:lnTo>
                  <a:lnTo>
                    <a:pt x="236" y="168"/>
                  </a:lnTo>
                  <a:lnTo>
                    <a:pt x="244" y="152"/>
                  </a:lnTo>
                  <a:lnTo>
                    <a:pt x="286" y="160"/>
                  </a:lnTo>
                  <a:lnTo>
                    <a:pt x="328" y="112"/>
                  </a:lnTo>
                  <a:lnTo>
                    <a:pt x="362" y="112"/>
                  </a:lnTo>
                  <a:lnTo>
                    <a:pt x="404" y="104"/>
                  </a:lnTo>
                  <a:lnTo>
                    <a:pt x="412" y="104"/>
                  </a:lnTo>
                  <a:lnTo>
                    <a:pt x="438" y="112"/>
                  </a:lnTo>
                  <a:lnTo>
                    <a:pt x="455" y="112"/>
                  </a:lnTo>
                  <a:lnTo>
                    <a:pt x="463" y="64"/>
                  </a:lnTo>
                  <a:lnTo>
                    <a:pt x="480" y="16"/>
                  </a:lnTo>
                  <a:lnTo>
                    <a:pt x="421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auto">
            <a:xfrm>
              <a:off x="8208963" y="4403725"/>
              <a:ext cx="860425" cy="987425"/>
            </a:xfrm>
            <a:custGeom>
              <a:avLst/>
              <a:gdLst>
                <a:gd name="T0" fmla="*/ 486238347 w 438"/>
                <a:gd name="T1" fmla="*/ 1627470358 h 504"/>
                <a:gd name="T2" fmla="*/ 617445302 w 438"/>
                <a:gd name="T3" fmla="*/ 1688884667 h 504"/>
                <a:gd name="T4" fmla="*/ 713920946 w 438"/>
                <a:gd name="T5" fmla="*/ 1688884667 h 504"/>
                <a:gd name="T6" fmla="*/ 779523441 w 438"/>
                <a:gd name="T7" fmla="*/ 1750298975 h 504"/>
                <a:gd name="T8" fmla="*/ 910730396 w 438"/>
                <a:gd name="T9" fmla="*/ 1903833767 h 504"/>
                <a:gd name="T10" fmla="*/ 972474730 w 438"/>
                <a:gd name="T11" fmla="*/ 1934539942 h 504"/>
                <a:gd name="T12" fmla="*/ 1007206040 w 438"/>
                <a:gd name="T13" fmla="*/ 1811711325 h 504"/>
                <a:gd name="T14" fmla="*/ 1103681684 w 438"/>
                <a:gd name="T15" fmla="*/ 1781005150 h 504"/>
                <a:gd name="T16" fmla="*/ 1200157329 w 438"/>
                <a:gd name="T17" fmla="*/ 1750298975 h 504"/>
                <a:gd name="T18" fmla="*/ 1427839928 w 438"/>
                <a:gd name="T19" fmla="*/ 1658176533 h 504"/>
                <a:gd name="T20" fmla="*/ 1593778193 w 438"/>
                <a:gd name="T21" fmla="*/ 1658176533 h 504"/>
                <a:gd name="T22" fmla="*/ 1624651342 w 438"/>
                <a:gd name="T23" fmla="*/ 1535349875 h 504"/>
                <a:gd name="T24" fmla="*/ 1559046882 w 438"/>
                <a:gd name="T25" fmla="*/ 1504641742 h 504"/>
                <a:gd name="T26" fmla="*/ 1559046882 w 438"/>
                <a:gd name="T27" fmla="*/ 1381815084 h 504"/>
                <a:gd name="T28" fmla="*/ 1624651342 w 438"/>
                <a:gd name="T29" fmla="*/ 1351106950 h 504"/>
                <a:gd name="T30" fmla="*/ 1690253837 w 438"/>
                <a:gd name="T31" fmla="*/ 1197572158 h 504"/>
                <a:gd name="T32" fmla="*/ 1528173733 w 438"/>
                <a:gd name="T33" fmla="*/ 1074743541 h 504"/>
                <a:gd name="T34" fmla="*/ 1462571238 w 438"/>
                <a:gd name="T35" fmla="*/ 951916884 h 504"/>
                <a:gd name="T36" fmla="*/ 1427839928 w 438"/>
                <a:gd name="T37" fmla="*/ 829088267 h 504"/>
                <a:gd name="T38" fmla="*/ 1493444387 w 438"/>
                <a:gd name="T39" fmla="*/ 706259650 h 504"/>
                <a:gd name="T40" fmla="*/ 1427839928 w 438"/>
                <a:gd name="T41" fmla="*/ 675553475 h 504"/>
                <a:gd name="T42" fmla="*/ 1427839928 w 438"/>
                <a:gd name="T43" fmla="*/ 522018683 h 504"/>
                <a:gd name="T44" fmla="*/ 1265761788 w 438"/>
                <a:gd name="T45" fmla="*/ 614139166 h 504"/>
                <a:gd name="T46" fmla="*/ 1103681684 w 438"/>
                <a:gd name="T47" fmla="*/ 552724858 h 504"/>
                <a:gd name="T48" fmla="*/ 941603545 w 438"/>
                <a:gd name="T49" fmla="*/ 522018683 h 504"/>
                <a:gd name="T50" fmla="*/ 1007206040 w 438"/>
                <a:gd name="T51" fmla="*/ 399190066 h 504"/>
                <a:gd name="T52" fmla="*/ 845127901 w 438"/>
                <a:gd name="T53" fmla="*/ 337777717 h 504"/>
                <a:gd name="T54" fmla="*/ 713920946 w 438"/>
                <a:gd name="T55" fmla="*/ 245655275 h 504"/>
                <a:gd name="T56" fmla="*/ 683047797 w 438"/>
                <a:gd name="T57" fmla="*/ 153534792 h 504"/>
                <a:gd name="T58" fmla="*/ 551840842 w 438"/>
                <a:gd name="T59" fmla="*/ 61414308 h 504"/>
                <a:gd name="T60" fmla="*/ 486238347 w 438"/>
                <a:gd name="T61" fmla="*/ 0 h 504"/>
                <a:gd name="T62" fmla="*/ 455365198 w 438"/>
                <a:gd name="T63" fmla="*/ 30706175 h 504"/>
                <a:gd name="T64" fmla="*/ 258555748 w 438"/>
                <a:gd name="T65" fmla="*/ 30706175 h 504"/>
                <a:gd name="T66" fmla="*/ 127348793 w 438"/>
                <a:gd name="T67" fmla="*/ 92120483 h 504"/>
                <a:gd name="T68" fmla="*/ 30873149 w 438"/>
                <a:gd name="T69" fmla="*/ 92120483 h 504"/>
                <a:gd name="T70" fmla="*/ 0 w 438"/>
                <a:gd name="T71" fmla="*/ 184240966 h 504"/>
                <a:gd name="T72" fmla="*/ 30873149 w 438"/>
                <a:gd name="T73" fmla="*/ 307069583 h 504"/>
                <a:gd name="T74" fmla="*/ 127348793 w 438"/>
                <a:gd name="T75" fmla="*/ 429898200 h 504"/>
                <a:gd name="T76" fmla="*/ 227682599 w 438"/>
                <a:gd name="T77" fmla="*/ 460604375 h 504"/>
                <a:gd name="T78" fmla="*/ 127348793 w 438"/>
                <a:gd name="T79" fmla="*/ 491312509 h 504"/>
                <a:gd name="T80" fmla="*/ 127348793 w 438"/>
                <a:gd name="T81" fmla="*/ 614139166 h 504"/>
                <a:gd name="T82" fmla="*/ 30873149 w 438"/>
                <a:gd name="T83" fmla="*/ 583432992 h 504"/>
                <a:gd name="T84" fmla="*/ 65602495 w 438"/>
                <a:gd name="T85" fmla="*/ 644847300 h 504"/>
                <a:gd name="T86" fmla="*/ 192951288 w 438"/>
                <a:gd name="T87" fmla="*/ 644847300 h 504"/>
                <a:gd name="T88" fmla="*/ 192951288 w 438"/>
                <a:gd name="T89" fmla="*/ 767673958 h 504"/>
                <a:gd name="T90" fmla="*/ 227682599 w 438"/>
                <a:gd name="T91" fmla="*/ 890502575 h 504"/>
                <a:gd name="T92" fmla="*/ 389762703 w 438"/>
                <a:gd name="T93" fmla="*/ 982623058 h 504"/>
                <a:gd name="T94" fmla="*/ 289426933 w 438"/>
                <a:gd name="T95" fmla="*/ 1044037367 h 504"/>
                <a:gd name="T96" fmla="*/ 389762703 w 438"/>
                <a:gd name="T97" fmla="*/ 1197572158 h 504"/>
                <a:gd name="T98" fmla="*/ 192951288 w 438"/>
                <a:gd name="T99" fmla="*/ 1258986467 h 504"/>
                <a:gd name="T100" fmla="*/ 227682599 w 438"/>
                <a:gd name="T101" fmla="*/ 1351106950 h 504"/>
                <a:gd name="T102" fmla="*/ 127348793 w 438"/>
                <a:gd name="T103" fmla="*/ 1351106950 h 504"/>
                <a:gd name="T104" fmla="*/ 96475644 w 438"/>
                <a:gd name="T105" fmla="*/ 1473935567 h 504"/>
                <a:gd name="T106" fmla="*/ 0 w 438"/>
                <a:gd name="T107" fmla="*/ 1535349875 h 504"/>
                <a:gd name="T108" fmla="*/ 30873149 w 438"/>
                <a:gd name="T109" fmla="*/ 1596762225 h 504"/>
                <a:gd name="T110" fmla="*/ 30873149 w 438"/>
                <a:gd name="T111" fmla="*/ 1750298975 h 504"/>
                <a:gd name="T112" fmla="*/ 65602495 w 438"/>
                <a:gd name="T113" fmla="*/ 1750298975 h 504"/>
                <a:gd name="T114" fmla="*/ 389762703 w 438"/>
                <a:gd name="T115" fmla="*/ 1934539942 h 504"/>
                <a:gd name="T116" fmla="*/ 389762703 w 438"/>
                <a:gd name="T117" fmla="*/ 1903833767 h 504"/>
                <a:gd name="T118" fmla="*/ 486238347 w 438"/>
                <a:gd name="T119" fmla="*/ 1627470358 h 50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38" h="504">
                  <a:moveTo>
                    <a:pt x="126" y="424"/>
                  </a:moveTo>
                  <a:lnTo>
                    <a:pt x="160" y="440"/>
                  </a:lnTo>
                  <a:lnTo>
                    <a:pt x="185" y="440"/>
                  </a:lnTo>
                  <a:lnTo>
                    <a:pt x="202" y="456"/>
                  </a:lnTo>
                  <a:lnTo>
                    <a:pt x="236" y="496"/>
                  </a:lnTo>
                  <a:lnTo>
                    <a:pt x="252" y="504"/>
                  </a:lnTo>
                  <a:lnTo>
                    <a:pt x="261" y="472"/>
                  </a:lnTo>
                  <a:lnTo>
                    <a:pt x="286" y="464"/>
                  </a:lnTo>
                  <a:lnTo>
                    <a:pt x="311" y="456"/>
                  </a:lnTo>
                  <a:lnTo>
                    <a:pt x="370" y="432"/>
                  </a:lnTo>
                  <a:lnTo>
                    <a:pt x="413" y="432"/>
                  </a:lnTo>
                  <a:lnTo>
                    <a:pt x="421" y="400"/>
                  </a:lnTo>
                  <a:lnTo>
                    <a:pt x="404" y="392"/>
                  </a:lnTo>
                  <a:lnTo>
                    <a:pt x="404" y="360"/>
                  </a:lnTo>
                  <a:lnTo>
                    <a:pt x="421" y="352"/>
                  </a:lnTo>
                  <a:lnTo>
                    <a:pt x="438" y="312"/>
                  </a:lnTo>
                  <a:lnTo>
                    <a:pt x="396" y="280"/>
                  </a:lnTo>
                  <a:lnTo>
                    <a:pt x="379" y="248"/>
                  </a:lnTo>
                  <a:lnTo>
                    <a:pt x="370" y="216"/>
                  </a:lnTo>
                  <a:lnTo>
                    <a:pt x="387" y="184"/>
                  </a:lnTo>
                  <a:lnTo>
                    <a:pt x="370" y="176"/>
                  </a:lnTo>
                  <a:lnTo>
                    <a:pt x="370" y="136"/>
                  </a:lnTo>
                  <a:lnTo>
                    <a:pt x="328" y="160"/>
                  </a:lnTo>
                  <a:lnTo>
                    <a:pt x="286" y="144"/>
                  </a:lnTo>
                  <a:lnTo>
                    <a:pt x="244" y="136"/>
                  </a:lnTo>
                  <a:lnTo>
                    <a:pt x="261" y="104"/>
                  </a:lnTo>
                  <a:lnTo>
                    <a:pt x="219" y="88"/>
                  </a:lnTo>
                  <a:lnTo>
                    <a:pt x="185" y="64"/>
                  </a:lnTo>
                  <a:lnTo>
                    <a:pt x="177" y="40"/>
                  </a:lnTo>
                  <a:lnTo>
                    <a:pt x="143" y="16"/>
                  </a:lnTo>
                  <a:lnTo>
                    <a:pt x="126" y="0"/>
                  </a:lnTo>
                  <a:lnTo>
                    <a:pt x="118" y="8"/>
                  </a:lnTo>
                  <a:lnTo>
                    <a:pt x="67" y="8"/>
                  </a:lnTo>
                  <a:lnTo>
                    <a:pt x="33" y="24"/>
                  </a:lnTo>
                  <a:lnTo>
                    <a:pt x="8" y="24"/>
                  </a:lnTo>
                  <a:lnTo>
                    <a:pt x="0" y="48"/>
                  </a:lnTo>
                  <a:lnTo>
                    <a:pt x="8" y="80"/>
                  </a:lnTo>
                  <a:lnTo>
                    <a:pt x="33" y="112"/>
                  </a:lnTo>
                  <a:lnTo>
                    <a:pt x="59" y="120"/>
                  </a:lnTo>
                  <a:lnTo>
                    <a:pt x="33" y="128"/>
                  </a:lnTo>
                  <a:lnTo>
                    <a:pt x="33" y="160"/>
                  </a:lnTo>
                  <a:lnTo>
                    <a:pt x="8" y="152"/>
                  </a:lnTo>
                  <a:lnTo>
                    <a:pt x="17" y="168"/>
                  </a:lnTo>
                  <a:lnTo>
                    <a:pt x="50" y="168"/>
                  </a:lnTo>
                  <a:lnTo>
                    <a:pt x="50" y="200"/>
                  </a:lnTo>
                  <a:lnTo>
                    <a:pt x="59" y="232"/>
                  </a:lnTo>
                  <a:lnTo>
                    <a:pt x="101" y="256"/>
                  </a:lnTo>
                  <a:lnTo>
                    <a:pt x="75" y="272"/>
                  </a:lnTo>
                  <a:lnTo>
                    <a:pt x="101" y="312"/>
                  </a:lnTo>
                  <a:lnTo>
                    <a:pt x="50" y="328"/>
                  </a:lnTo>
                  <a:lnTo>
                    <a:pt x="59" y="352"/>
                  </a:lnTo>
                  <a:lnTo>
                    <a:pt x="33" y="352"/>
                  </a:lnTo>
                  <a:lnTo>
                    <a:pt x="25" y="384"/>
                  </a:lnTo>
                  <a:lnTo>
                    <a:pt x="0" y="400"/>
                  </a:lnTo>
                  <a:lnTo>
                    <a:pt x="8" y="416"/>
                  </a:lnTo>
                  <a:lnTo>
                    <a:pt x="8" y="456"/>
                  </a:lnTo>
                  <a:lnTo>
                    <a:pt x="17" y="456"/>
                  </a:lnTo>
                  <a:lnTo>
                    <a:pt x="101" y="504"/>
                  </a:lnTo>
                  <a:lnTo>
                    <a:pt x="101" y="496"/>
                  </a:lnTo>
                  <a:lnTo>
                    <a:pt x="126" y="4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auto">
            <a:xfrm>
              <a:off x="7780338" y="3617913"/>
              <a:ext cx="941387" cy="455612"/>
            </a:xfrm>
            <a:custGeom>
              <a:avLst/>
              <a:gdLst>
                <a:gd name="T0" fmla="*/ 1619332732 w 480"/>
                <a:gd name="T1" fmla="*/ 30853966 h 232"/>
                <a:gd name="T2" fmla="*/ 1523172011 w 480"/>
                <a:gd name="T3" fmla="*/ 0 h 232"/>
                <a:gd name="T4" fmla="*/ 1357778160 w 480"/>
                <a:gd name="T5" fmla="*/ 0 h 232"/>
                <a:gd name="T6" fmla="*/ 1261617439 w 480"/>
                <a:gd name="T7" fmla="*/ 61707932 h 232"/>
                <a:gd name="T8" fmla="*/ 1130841134 w 480"/>
                <a:gd name="T9" fmla="*/ 61707932 h 232"/>
                <a:gd name="T10" fmla="*/ 1034680413 w 480"/>
                <a:gd name="T11" fmla="*/ 154267867 h 232"/>
                <a:gd name="T12" fmla="*/ 938519692 w 480"/>
                <a:gd name="T13" fmla="*/ 154267867 h 232"/>
                <a:gd name="T14" fmla="*/ 907750066 w 480"/>
                <a:gd name="T15" fmla="*/ 92559934 h 232"/>
                <a:gd name="T16" fmla="*/ 807743387 w 480"/>
                <a:gd name="T17" fmla="*/ 0 h 232"/>
                <a:gd name="T18" fmla="*/ 680811078 w 480"/>
                <a:gd name="T19" fmla="*/ 92559934 h 232"/>
                <a:gd name="T20" fmla="*/ 646193533 w 480"/>
                <a:gd name="T21" fmla="*/ 92559934 h 232"/>
                <a:gd name="T22" fmla="*/ 580806361 w 480"/>
                <a:gd name="T23" fmla="*/ 61707932 h 232"/>
                <a:gd name="T24" fmla="*/ 484645640 w 480"/>
                <a:gd name="T25" fmla="*/ 123413901 h 232"/>
                <a:gd name="T26" fmla="*/ 388486880 w 480"/>
                <a:gd name="T27" fmla="*/ 215973835 h 232"/>
                <a:gd name="T28" fmla="*/ 257708614 w 480"/>
                <a:gd name="T29" fmla="*/ 401095668 h 232"/>
                <a:gd name="T30" fmla="*/ 96160721 w 480"/>
                <a:gd name="T31" fmla="*/ 401095668 h 232"/>
                <a:gd name="T32" fmla="*/ 0 w 480"/>
                <a:gd name="T33" fmla="*/ 524509568 h 232"/>
                <a:gd name="T34" fmla="*/ 0 w 480"/>
                <a:gd name="T35" fmla="*/ 678777435 h 232"/>
                <a:gd name="T36" fmla="*/ 126930347 w 480"/>
                <a:gd name="T37" fmla="*/ 771337369 h 232"/>
                <a:gd name="T38" fmla="*/ 96160721 w 480"/>
                <a:gd name="T39" fmla="*/ 802191335 h 232"/>
                <a:gd name="T40" fmla="*/ 161547893 w 480"/>
                <a:gd name="T41" fmla="*/ 833043337 h 232"/>
                <a:gd name="T42" fmla="*/ 257708614 w 480"/>
                <a:gd name="T43" fmla="*/ 894751270 h 232"/>
                <a:gd name="T44" fmla="*/ 711582666 w 480"/>
                <a:gd name="T45" fmla="*/ 833043337 h 232"/>
                <a:gd name="T46" fmla="*/ 711582666 w 480"/>
                <a:gd name="T47" fmla="*/ 709629437 h 232"/>
                <a:gd name="T48" fmla="*/ 907750066 w 480"/>
                <a:gd name="T49" fmla="*/ 647923469 h 232"/>
                <a:gd name="T50" fmla="*/ 938519692 w 480"/>
                <a:gd name="T51" fmla="*/ 586215536 h 232"/>
                <a:gd name="T52" fmla="*/ 1100069546 w 480"/>
                <a:gd name="T53" fmla="*/ 617069503 h 232"/>
                <a:gd name="T54" fmla="*/ 1261617439 w 480"/>
                <a:gd name="T55" fmla="*/ 431949634 h 232"/>
                <a:gd name="T56" fmla="*/ 1392395706 w 480"/>
                <a:gd name="T57" fmla="*/ 431949634 h 232"/>
                <a:gd name="T58" fmla="*/ 1553943598 w 480"/>
                <a:gd name="T59" fmla="*/ 401095668 h 232"/>
                <a:gd name="T60" fmla="*/ 1553943598 w 480"/>
                <a:gd name="T61" fmla="*/ 401095668 h 232"/>
                <a:gd name="T62" fmla="*/ 1584715186 w 480"/>
                <a:gd name="T63" fmla="*/ 401095668 h 232"/>
                <a:gd name="T64" fmla="*/ 1684721865 w 480"/>
                <a:gd name="T65" fmla="*/ 431949634 h 232"/>
                <a:gd name="T66" fmla="*/ 1750109037 w 480"/>
                <a:gd name="T67" fmla="*/ 431949634 h 232"/>
                <a:gd name="T68" fmla="*/ 1780880625 w 480"/>
                <a:gd name="T69" fmla="*/ 246827801 h 232"/>
                <a:gd name="T70" fmla="*/ 1846269758 w 480"/>
                <a:gd name="T71" fmla="*/ 61707932 h 232"/>
                <a:gd name="T72" fmla="*/ 1619332732 w 480"/>
                <a:gd name="T73" fmla="*/ 30853966 h 232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480" h="232">
                  <a:moveTo>
                    <a:pt x="421" y="8"/>
                  </a:moveTo>
                  <a:lnTo>
                    <a:pt x="396" y="0"/>
                  </a:lnTo>
                  <a:lnTo>
                    <a:pt x="353" y="0"/>
                  </a:lnTo>
                  <a:lnTo>
                    <a:pt x="328" y="16"/>
                  </a:lnTo>
                  <a:lnTo>
                    <a:pt x="294" y="16"/>
                  </a:lnTo>
                  <a:lnTo>
                    <a:pt x="269" y="40"/>
                  </a:lnTo>
                  <a:lnTo>
                    <a:pt x="244" y="40"/>
                  </a:lnTo>
                  <a:lnTo>
                    <a:pt x="236" y="24"/>
                  </a:lnTo>
                  <a:lnTo>
                    <a:pt x="210" y="0"/>
                  </a:lnTo>
                  <a:lnTo>
                    <a:pt x="177" y="24"/>
                  </a:lnTo>
                  <a:lnTo>
                    <a:pt x="168" y="24"/>
                  </a:lnTo>
                  <a:lnTo>
                    <a:pt x="151" y="16"/>
                  </a:lnTo>
                  <a:lnTo>
                    <a:pt x="126" y="32"/>
                  </a:lnTo>
                  <a:lnTo>
                    <a:pt x="101" y="56"/>
                  </a:lnTo>
                  <a:lnTo>
                    <a:pt x="67" y="104"/>
                  </a:lnTo>
                  <a:lnTo>
                    <a:pt x="25" y="104"/>
                  </a:lnTo>
                  <a:lnTo>
                    <a:pt x="0" y="136"/>
                  </a:lnTo>
                  <a:lnTo>
                    <a:pt x="0" y="176"/>
                  </a:lnTo>
                  <a:lnTo>
                    <a:pt x="33" y="200"/>
                  </a:lnTo>
                  <a:lnTo>
                    <a:pt x="25" y="208"/>
                  </a:lnTo>
                  <a:lnTo>
                    <a:pt x="42" y="216"/>
                  </a:lnTo>
                  <a:lnTo>
                    <a:pt x="67" y="232"/>
                  </a:lnTo>
                  <a:lnTo>
                    <a:pt x="185" y="216"/>
                  </a:lnTo>
                  <a:lnTo>
                    <a:pt x="185" y="184"/>
                  </a:lnTo>
                  <a:lnTo>
                    <a:pt x="236" y="168"/>
                  </a:lnTo>
                  <a:lnTo>
                    <a:pt x="244" y="152"/>
                  </a:lnTo>
                  <a:lnTo>
                    <a:pt x="286" y="160"/>
                  </a:lnTo>
                  <a:lnTo>
                    <a:pt x="328" y="112"/>
                  </a:lnTo>
                  <a:lnTo>
                    <a:pt x="362" y="112"/>
                  </a:lnTo>
                  <a:lnTo>
                    <a:pt x="404" y="104"/>
                  </a:lnTo>
                  <a:lnTo>
                    <a:pt x="412" y="104"/>
                  </a:lnTo>
                  <a:lnTo>
                    <a:pt x="438" y="112"/>
                  </a:lnTo>
                  <a:lnTo>
                    <a:pt x="455" y="112"/>
                  </a:lnTo>
                  <a:lnTo>
                    <a:pt x="463" y="64"/>
                  </a:lnTo>
                  <a:lnTo>
                    <a:pt x="480" y="16"/>
                  </a:lnTo>
                  <a:lnTo>
                    <a:pt x="421" y="8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auto">
            <a:xfrm>
              <a:off x="8208963" y="4403725"/>
              <a:ext cx="860425" cy="987425"/>
            </a:xfrm>
            <a:custGeom>
              <a:avLst/>
              <a:gdLst>
                <a:gd name="T0" fmla="*/ 486238347 w 438"/>
                <a:gd name="T1" fmla="*/ 1627470358 h 504"/>
                <a:gd name="T2" fmla="*/ 617445302 w 438"/>
                <a:gd name="T3" fmla="*/ 1688884667 h 504"/>
                <a:gd name="T4" fmla="*/ 713920946 w 438"/>
                <a:gd name="T5" fmla="*/ 1688884667 h 504"/>
                <a:gd name="T6" fmla="*/ 779523441 w 438"/>
                <a:gd name="T7" fmla="*/ 1750298975 h 504"/>
                <a:gd name="T8" fmla="*/ 910730396 w 438"/>
                <a:gd name="T9" fmla="*/ 1903833767 h 504"/>
                <a:gd name="T10" fmla="*/ 972474730 w 438"/>
                <a:gd name="T11" fmla="*/ 1934539942 h 504"/>
                <a:gd name="T12" fmla="*/ 1007206040 w 438"/>
                <a:gd name="T13" fmla="*/ 1811711325 h 504"/>
                <a:gd name="T14" fmla="*/ 1103681684 w 438"/>
                <a:gd name="T15" fmla="*/ 1781005150 h 504"/>
                <a:gd name="T16" fmla="*/ 1200157329 w 438"/>
                <a:gd name="T17" fmla="*/ 1750298975 h 504"/>
                <a:gd name="T18" fmla="*/ 1427839928 w 438"/>
                <a:gd name="T19" fmla="*/ 1658176533 h 504"/>
                <a:gd name="T20" fmla="*/ 1593778193 w 438"/>
                <a:gd name="T21" fmla="*/ 1658176533 h 504"/>
                <a:gd name="T22" fmla="*/ 1624651342 w 438"/>
                <a:gd name="T23" fmla="*/ 1535349875 h 504"/>
                <a:gd name="T24" fmla="*/ 1559046882 w 438"/>
                <a:gd name="T25" fmla="*/ 1504641742 h 504"/>
                <a:gd name="T26" fmla="*/ 1559046882 w 438"/>
                <a:gd name="T27" fmla="*/ 1381815084 h 504"/>
                <a:gd name="T28" fmla="*/ 1624651342 w 438"/>
                <a:gd name="T29" fmla="*/ 1351106950 h 504"/>
                <a:gd name="T30" fmla="*/ 1690253837 w 438"/>
                <a:gd name="T31" fmla="*/ 1197572158 h 504"/>
                <a:gd name="T32" fmla="*/ 1528173733 w 438"/>
                <a:gd name="T33" fmla="*/ 1074743541 h 504"/>
                <a:gd name="T34" fmla="*/ 1462571238 w 438"/>
                <a:gd name="T35" fmla="*/ 951916884 h 504"/>
                <a:gd name="T36" fmla="*/ 1427839928 w 438"/>
                <a:gd name="T37" fmla="*/ 829088267 h 504"/>
                <a:gd name="T38" fmla="*/ 1493444387 w 438"/>
                <a:gd name="T39" fmla="*/ 706259650 h 504"/>
                <a:gd name="T40" fmla="*/ 1427839928 w 438"/>
                <a:gd name="T41" fmla="*/ 675553475 h 504"/>
                <a:gd name="T42" fmla="*/ 1427839928 w 438"/>
                <a:gd name="T43" fmla="*/ 522018683 h 504"/>
                <a:gd name="T44" fmla="*/ 1265761788 w 438"/>
                <a:gd name="T45" fmla="*/ 614139166 h 504"/>
                <a:gd name="T46" fmla="*/ 1103681684 w 438"/>
                <a:gd name="T47" fmla="*/ 552724858 h 504"/>
                <a:gd name="T48" fmla="*/ 941603545 w 438"/>
                <a:gd name="T49" fmla="*/ 522018683 h 504"/>
                <a:gd name="T50" fmla="*/ 1007206040 w 438"/>
                <a:gd name="T51" fmla="*/ 399190066 h 504"/>
                <a:gd name="T52" fmla="*/ 845127901 w 438"/>
                <a:gd name="T53" fmla="*/ 337777717 h 504"/>
                <a:gd name="T54" fmla="*/ 713920946 w 438"/>
                <a:gd name="T55" fmla="*/ 245655275 h 504"/>
                <a:gd name="T56" fmla="*/ 683047797 w 438"/>
                <a:gd name="T57" fmla="*/ 153534792 h 504"/>
                <a:gd name="T58" fmla="*/ 551840842 w 438"/>
                <a:gd name="T59" fmla="*/ 61414308 h 504"/>
                <a:gd name="T60" fmla="*/ 486238347 w 438"/>
                <a:gd name="T61" fmla="*/ 0 h 504"/>
                <a:gd name="T62" fmla="*/ 455365198 w 438"/>
                <a:gd name="T63" fmla="*/ 30706175 h 504"/>
                <a:gd name="T64" fmla="*/ 258555748 w 438"/>
                <a:gd name="T65" fmla="*/ 30706175 h 504"/>
                <a:gd name="T66" fmla="*/ 127348793 w 438"/>
                <a:gd name="T67" fmla="*/ 92120483 h 504"/>
                <a:gd name="T68" fmla="*/ 30873149 w 438"/>
                <a:gd name="T69" fmla="*/ 92120483 h 504"/>
                <a:gd name="T70" fmla="*/ 0 w 438"/>
                <a:gd name="T71" fmla="*/ 184240966 h 504"/>
                <a:gd name="T72" fmla="*/ 30873149 w 438"/>
                <a:gd name="T73" fmla="*/ 307069583 h 504"/>
                <a:gd name="T74" fmla="*/ 127348793 w 438"/>
                <a:gd name="T75" fmla="*/ 429898200 h 504"/>
                <a:gd name="T76" fmla="*/ 227682599 w 438"/>
                <a:gd name="T77" fmla="*/ 460604375 h 504"/>
                <a:gd name="T78" fmla="*/ 127348793 w 438"/>
                <a:gd name="T79" fmla="*/ 491312509 h 504"/>
                <a:gd name="T80" fmla="*/ 127348793 w 438"/>
                <a:gd name="T81" fmla="*/ 614139166 h 504"/>
                <a:gd name="T82" fmla="*/ 30873149 w 438"/>
                <a:gd name="T83" fmla="*/ 583432992 h 504"/>
                <a:gd name="T84" fmla="*/ 65602495 w 438"/>
                <a:gd name="T85" fmla="*/ 644847300 h 504"/>
                <a:gd name="T86" fmla="*/ 192951288 w 438"/>
                <a:gd name="T87" fmla="*/ 644847300 h 504"/>
                <a:gd name="T88" fmla="*/ 192951288 w 438"/>
                <a:gd name="T89" fmla="*/ 767673958 h 504"/>
                <a:gd name="T90" fmla="*/ 227682599 w 438"/>
                <a:gd name="T91" fmla="*/ 890502575 h 504"/>
                <a:gd name="T92" fmla="*/ 389762703 w 438"/>
                <a:gd name="T93" fmla="*/ 982623058 h 504"/>
                <a:gd name="T94" fmla="*/ 289426933 w 438"/>
                <a:gd name="T95" fmla="*/ 1044037367 h 504"/>
                <a:gd name="T96" fmla="*/ 389762703 w 438"/>
                <a:gd name="T97" fmla="*/ 1197572158 h 504"/>
                <a:gd name="T98" fmla="*/ 192951288 w 438"/>
                <a:gd name="T99" fmla="*/ 1258986467 h 504"/>
                <a:gd name="T100" fmla="*/ 227682599 w 438"/>
                <a:gd name="T101" fmla="*/ 1351106950 h 504"/>
                <a:gd name="T102" fmla="*/ 127348793 w 438"/>
                <a:gd name="T103" fmla="*/ 1351106950 h 504"/>
                <a:gd name="T104" fmla="*/ 96475644 w 438"/>
                <a:gd name="T105" fmla="*/ 1473935567 h 504"/>
                <a:gd name="T106" fmla="*/ 0 w 438"/>
                <a:gd name="T107" fmla="*/ 1535349875 h 504"/>
                <a:gd name="T108" fmla="*/ 30873149 w 438"/>
                <a:gd name="T109" fmla="*/ 1596762225 h 504"/>
                <a:gd name="T110" fmla="*/ 30873149 w 438"/>
                <a:gd name="T111" fmla="*/ 1750298975 h 504"/>
                <a:gd name="T112" fmla="*/ 65602495 w 438"/>
                <a:gd name="T113" fmla="*/ 1750298975 h 504"/>
                <a:gd name="T114" fmla="*/ 389762703 w 438"/>
                <a:gd name="T115" fmla="*/ 1934539942 h 504"/>
                <a:gd name="T116" fmla="*/ 389762703 w 438"/>
                <a:gd name="T117" fmla="*/ 1903833767 h 504"/>
                <a:gd name="T118" fmla="*/ 486238347 w 438"/>
                <a:gd name="T119" fmla="*/ 1627470358 h 504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38" h="504">
                  <a:moveTo>
                    <a:pt x="126" y="424"/>
                  </a:moveTo>
                  <a:lnTo>
                    <a:pt x="160" y="440"/>
                  </a:lnTo>
                  <a:lnTo>
                    <a:pt x="185" y="440"/>
                  </a:lnTo>
                  <a:lnTo>
                    <a:pt x="202" y="456"/>
                  </a:lnTo>
                  <a:lnTo>
                    <a:pt x="236" y="496"/>
                  </a:lnTo>
                  <a:lnTo>
                    <a:pt x="252" y="504"/>
                  </a:lnTo>
                  <a:lnTo>
                    <a:pt x="261" y="472"/>
                  </a:lnTo>
                  <a:lnTo>
                    <a:pt x="286" y="464"/>
                  </a:lnTo>
                  <a:lnTo>
                    <a:pt x="311" y="456"/>
                  </a:lnTo>
                  <a:lnTo>
                    <a:pt x="370" y="432"/>
                  </a:lnTo>
                  <a:lnTo>
                    <a:pt x="413" y="432"/>
                  </a:lnTo>
                  <a:lnTo>
                    <a:pt x="421" y="400"/>
                  </a:lnTo>
                  <a:lnTo>
                    <a:pt x="404" y="392"/>
                  </a:lnTo>
                  <a:lnTo>
                    <a:pt x="404" y="360"/>
                  </a:lnTo>
                  <a:lnTo>
                    <a:pt x="421" y="352"/>
                  </a:lnTo>
                  <a:lnTo>
                    <a:pt x="438" y="312"/>
                  </a:lnTo>
                  <a:lnTo>
                    <a:pt x="396" y="280"/>
                  </a:lnTo>
                  <a:lnTo>
                    <a:pt x="379" y="248"/>
                  </a:lnTo>
                  <a:lnTo>
                    <a:pt x="370" y="216"/>
                  </a:lnTo>
                  <a:lnTo>
                    <a:pt x="387" y="184"/>
                  </a:lnTo>
                  <a:lnTo>
                    <a:pt x="370" y="176"/>
                  </a:lnTo>
                  <a:lnTo>
                    <a:pt x="370" y="136"/>
                  </a:lnTo>
                  <a:lnTo>
                    <a:pt x="328" y="160"/>
                  </a:lnTo>
                  <a:lnTo>
                    <a:pt x="286" y="144"/>
                  </a:lnTo>
                  <a:lnTo>
                    <a:pt x="244" y="136"/>
                  </a:lnTo>
                  <a:lnTo>
                    <a:pt x="261" y="104"/>
                  </a:lnTo>
                  <a:lnTo>
                    <a:pt x="219" y="88"/>
                  </a:lnTo>
                  <a:lnTo>
                    <a:pt x="185" y="64"/>
                  </a:lnTo>
                  <a:lnTo>
                    <a:pt x="177" y="40"/>
                  </a:lnTo>
                  <a:lnTo>
                    <a:pt x="143" y="16"/>
                  </a:lnTo>
                  <a:lnTo>
                    <a:pt x="126" y="0"/>
                  </a:lnTo>
                  <a:lnTo>
                    <a:pt x="118" y="8"/>
                  </a:lnTo>
                  <a:lnTo>
                    <a:pt x="67" y="8"/>
                  </a:lnTo>
                  <a:lnTo>
                    <a:pt x="33" y="24"/>
                  </a:lnTo>
                  <a:lnTo>
                    <a:pt x="8" y="24"/>
                  </a:lnTo>
                  <a:lnTo>
                    <a:pt x="0" y="48"/>
                  </a:lnTo>
                  <a:lnTo>
                    <a:pt x="8" y="80"/>
                  </a:lnTo>
                  <a:lnTo>
                    <a:pt x="33" y="112"/>
                  </a:lnTo>
                  <a:lnTo>
                    <a:pt x="59" y="120"/>
                  </a:lnTo>
                  <a:lnTo>
                    <a:pt x="33" y="128"/>
                  </a:lnTo>
                  <a:lnTo>
                    <a:pt x="33" y="160"/>
                  </a:lnTo>
                  <a:lnTo>
                    <a:pt x="8" y="152"/>
                  </a:lnTo>
                  <a:lnTo>
                    <a:pt x="17" y="168"/>
                  </a:lnTo>
                  <a:lnTo>
                    <a:pt x="50" y="168"/>
                  </a:lnTo>
                  <a:lnTo>
                    <a:pt x="50" y="200"/>
                  </a:lnTo>
                  <a:lnTo>
                    <a:pt x="59" y="232"/>
                  </a:lnTo>
                  <a:lnTo>
                    <a:pt x="101" y="256"/>
                  </a:lnTo>
                  <a:lnTo>
                    <a:pt x="75" y="272"/>
                  </a:lnTo>
                  <a:lnTo>
                    <a:pt x="101" y="312"/>
                  </a:lnTo>
                  <a:lnTo>
                    <a:pt x="50" y="328"/>
                  </a:lnTo>
                  <a:lnTo>
                    <a:pt x="59" y="352"/>
                  </a:lnTo>
                  <a:lnTo>
                    <a:pt x="33" y="352"/>
                  </a:lnTo>
                  <a:lnTo>
                    <a:pt x="25" y="384"/>
                  </a:lnTo>
                  <a:lnTo>
                    <a:pt x="0" y="400"/>
                  </a:lnTo>
                  <a:lnTo>
                    <a:pt x="8" y="416"/>
                  </a:lnTo>
                  <a:lnTo>
                    <a:pt x="8" y="456"/>
                  </a:lnTo>
                  <a:lnTo>
                    <a:pt x="17" y="456"/>
                  </a:lnTo>
                  <a:lnTo>
                    <a:pt x="101" y="504"/>
                  </a:lnTo>
                  <a:lnTo>
                    <a:pt x="101" y="496"/>
                  </a:lnTo>
                  <a:lnTo>
                    <a:pt x="126" y="424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  <p:sp>
          <p:nvSpPr>
            <p:cNvPr id="220" name="Freeform 88"/>
            <p:cNvSpPr>
              <a:spLocks/>
            </p:cNvSpPr>
            <p:nvPr/>
          </p:nvSpPr>
          <p:spPr bwMode="auto">
            <a:xfrm>
              <a:off x="7216775" y="2409825"/>
              <a:ext cx="1687513" cy="1287463"/>
            </a:xfrm>
            <a:custGeom>
              <a:avLst/>
              <a:gdLst>
                <a:gd name="T0" fmla="*/ 2147483646 w 860"/>
                <a:gd name="T1" fmla="*/ 2147483646 h 656"/>
                <a:gd name="T2" fmla="*/ 2147483646 w 860"/>
                <a:gd name="T3" fmla="*/ 1787228268 h 656"/>
                <a:gd name="T4" fmla="*/ 2147483646 w 860"/>
                <a:gd name="T5" fmla="*/ 1756413547 h 656"/>
                <a:gd name="T6" fmla="*/ 2147483646 w 860"/>
                <a:gd name="T7" fmla="*/ 1602341908 h 656"/>
                <a:gd name="T8" fmla="*/ 2147483646 w 860"/>
                <a:gd name="T9" fmla="*/ 1355828070 h 656"/>
                <a:gd name="T10" fmla="*/ 2147483646 w 860"/>
                <a:gd name="T11" fmla="*/ 1232571151 h 656"/>
                <a:gd name="T12" fmla="*/ 2147483646 w 860"/>
                <a:gd name="T13" fmla="*/ 1016870071 h 656"/>
                <a:gd name="T14" fmla="*/ 2147483646 w 860"/>
                <a:gd name="T15" fmla="*/ 986057314 h 656"/>
                <a:gd name="T16" fmla="*/ 2147483646 w 860"/>
                <a:gd name="T17" fmla="*/ 893613153 h 656"/>
                <a:gd name="T18" fmla="*/ 2147483646 w 860"/>
                <a:gd name="T19" fmla="*/ 708728756 h 656"/>
                <a:gd name="T20" fmla="*/ 2147483646 w 860"/>
                <a:gd name="T21" fmla="*/ 400585477 h 656"/>
                <a:gd name="T22" fmla="*/ 2147483646 w 860"/>
                <a:gd name="T23" fmla="*/ 154071639 h 656"/>
                <a:gd name="T24" fmla="*/ 2147483646 w 860"/>
                <a:gd name="T25" fmla="*/ 61629441 h 656"/>
                <a:gd name="T26" fmla="*/ 2044522073 w 860"/>
                <a:gd name="T27" fmla="*/ 154071639 h 656"/>
                <a:gd name="T28" fmla="*/ 1721094509 w 860"/>
                <a:gd name="T29" fmla="*/ 92442199 h 656"/>
                <a:gd name="T30" fmla="*/ 1559381708 w 860"/>
                <a:gd name="T31" fmla="*/ 184886360 h 656"/>
                <a:gd name="T32" fmla="*/ 1393817060 w 860"/>
                <a:gd name="T33" fmla="*/ 154071639 h 656"/>
                <a:gd name="T34" fmla="*/ 1266757142 w 860"/>
                <a:gd name="T35" fmla="*/ 92442199 h 656"/>
                <a:gd name="T36" fmla="*/ 1135845378 w 860"/>
                <a:gd name="T37" fmla="*/ 0 h 656"/>
                <a:gd name="T38" fmla="*/ 974132577 w 860"/>
                <a:gd name="T39" fmla="*/ 30814720 h 656"/>
                <a:gd name="T40" fmla="*/ 681508012 w 860"/>
                <a:gd name="T41" fmla="*/ 154071639 h 656"/>
                <a:gd name="T42" fmla="*/ 650705013 w 860"/>
                <a:gd name="T43" fmla="*/ 277328558 h 656"/>
                <a:gd name="T44" fmla="*/ 485140365 w 860"/>
                <a:gd name="T45" fmla="*/ 338956036 h 656"/>
                <a:gd name="T46" fmla="*/ 96258881 w 860"/>
                <a:gd name="T47" fmla="*/ 493027676 h 656"/>
                <a:gd name="T48" fmla="*/ 34652883 w 860"/>
                <a:gd name="T49" fmla="*/ 493027676 h 656"/>
                <a:gd name="T50" fmla="*/ 65455882 w 860"/>
                <a:gd name="T51" fmla="*/ 677914035 h 656"/>
                <a:gd name="T52" fmla="*/ 96258881 w 860"/>
                <a:gd name="T53" fmla="*/ 801170954 h 656"/>
                <a:gd name="T54" fmla="*/ 0 w 860"/>
                <a:gd name="T55" fmla="*/ 986057314 h 656"/>
                <a:gd name="T56" fmla="*/ 196365684 w 860"/>
                <a:gd name="T57" fmla="*/ 1109314233 h 656"/>
                <a:gd name="T58" fmla="*/ 196365684 w 860"/>
                <a:gd name="T59" fmla="*/ 1232571151 h 656"/>
                <a:gd name="T60" fmla="*/ 292624565 w 860"/>
                <a:gd name="T61" fmla="*/ 1386642791 h 656"/>
                <a:gd name="T62" fmla="*/ 227168683 w 860"/>
                <a:gd name="T63" fmla="*/ 1540712467 h 656"/>
                <a:gd name="T64" fmla="*/ 323427564 w 860"/>
                <a:gd name="T65" fmla="*/ 1663969386 h 656"/>
                <a:gd name="T66" fmla="*/ 323427564 w 860"/>
                <a:gd name="T67" fmla="*/ 1818041026 h 656"/>
                <a:gd name="T68" fmla="*/ 485140365 w 860"/>
                <a:gd name="T69" fmla="*/ 1910485187 h 656"/>
                <a:gd name="T70" fmla="*/ 650705013 w 860"/>
                <a:gd name="T71" fmla="*/ 1972112665 h 656"/>
                <a:gd name="T72" fmla="*/ 812417814 w 860"/>
                <a:gd name="T73" fmla="*/ 1972112665 h 656"/>
                <a:gd name="T74" fmla="*/ 777764931 w 860"/>
                <a:gd name="T75" fmla="*/ 2095369584 h 656"/>
                <a:gd name="T76" fmla="*/ 939479694 w 860"/>
                <a:gd name="T77" fmla="*/ 2147483646 h 656"/>
                <a:gd name="T78" fmla="*/ 1039588459 w 860"/>
                <a:gd name="T79" fmla="*/ 2147483646 h 656"/>
                <a:gd name="T80" fmla="*/ 1039588459 w 860"/>
                <a:gd name="T81" fmla="*/ 2064554863 h 656"/>
                <a:gd name="T82" fmla="*/ 1232104259 w 860"/>
                <a:gd name="T83" fmla="*/ 2126184304 h 656"/>
                <a:gd name="T84" fmla="*/ 1297560141 w 860"/>
                <a:gd name="T85" fmla="*/ 2147483646 h 656"/>
                <a:gd name="T86" fmla="*/ 1459272942 w 860"/>
                <a:gd name="T87" fmla="*/ 2147483646 h 656"/>
                <a:gd name="T88" fmla="*/ 1620985743 w 860"/>
                <a:gd name="T89" fmla="*/ 2147483646 h 656"/>
                <a:gd name="T90" fmla="*/ 1686441625 w 860"/>
                <a:gd name="T91" fmla="*/ 2147483646 h 656"/>
                <a:gd name="T92" fmla="*/ 1786550391 w 860"/>
                <a:gd name="T93" fmla="*/ 2147483646 h 656"/>
                <a:gd name="T94" fmla="*/ 1913612271 w 860"/>
                <a:gd name="T95" fmla="*/ 2147483646 h 656"/>
                <a:gd name="T96" fmla="*/ 2013719074 w 860"/>
                <a:gd name="T97" fmla="*/ 2147483646 h 656"/>
                <a:gd name="T98" fmla="*/ 2044522073 w 860"/>
                <a:gd name="T99" fmla="*/ 2147483646 h 656"/>
                <a:gd name="T100" fmla="*/ 2140780954 w 860"/>
                <a:gd name="T101" fmla="*/ 2147483646 h 656"/>
                <a:gd name="T102" fmla="*/ 2147483646 w 860"/>
                <a:gd name="T103" fmla="*/ 2147483646 h 656"/>
                <a:gd name="T104" fmla="*/ 2147483646 w 860"/>
                <a:gd name="T105" fmla="*/ 2147483646 h 656"/>
                <a:gd name="T106" fmla="*/ 2147483646 w 860"/>
                <a:gd name="T107" fmla="*/ 2147483646 h 656"/>
                <a:gd name="T108" fmla="*/ 2147483646 w 860"/>
                <a:gd name="T109" fmla="*/ 2147483646 h 656"/>
                <a:gd name="T110" fmla="*/ 2147483646 w 860"/>
                <a:gd name="T111" fmla="*/ 2147483646 h 656"/>
                <a:gd name="T112" fmla="*/ 2147483646 w 860"/>
                <a:gd name="T113" fmla="*/ 2147483646 h 656"/>
                <a:gd name="T114" fmla="*/ 2147483646 w 860"/>
                <a:gd name="T115" fmla="*/ 2147483646 h 656"/>
                <a:gd name="T116" fmla="*/ 2147483646 w 860"/>
                <a:gd name="T117" fmla="*/ 2147483646 h 656"/>
                <a:gd name="T118" fmla="*/ 2147483646 w 860"/>
                <a:gd name="T119" fmla="*/ 2147483646 h 65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860" h="656">
                  <a:moveTo>
                    <a:pt x="775" y="560"/>
                  </a:moveTo>
                  <a:lnTo>
                    <a:pt x="826" y="464"/>
                  </a:lnTo>
                  <a:lnTo>
                    <a:pt x="860" y="456"/>
                  </a:lnTo>
                  <a:lnTo>
                    <a:pt x="851" y="416"/>
                  </a:lnTo>
                  <a:lnTo>
                    <a:pt x="817" y="352"/>
                  </a:lnTo>
                  <a:lnTo>
                    <a:pt x="792" y="320"/>
                  </a:lnTo>
                  <a:lnTo>
                    <a:pt x="784" y="264"/>
                  </a:lnTo>
                  <a:lnTo>
                    <a:pt x="750" y="256"/>
                  </a:lnTo>
                  <a:lnTo>
                    <a:pt x="750" y="232"/>
                  </a:lnTo>
                  <a:lnTo>
                    <a:pt x="792" y="184"/>
                  </a:lnTo>
                  <a:lnTo>
                    <a:pt x="750" y="104"/>
                  </a:lnTo>
                  <a:lnTo>
                    <a:pt x="725" y="40"/>
                  </a:lnTo>
                  <a:lnTo>
                    <a:pt x="666" y="16"/>
                  </a:lnTo>
                  <a:lnTo>
                    <a:pt x="531" y="40"/>
                  </a:lnTo>
                  <a:lnTo>
                    <a:pt x="447" y="24"/>
                  </a:lnTo>
                  <a:lnTo>
                    <a:pt x="405" y="48"/>
                  </a:lnTo>
                  <a:lnTo>
                    <a:pt x="362" y="40"/>
                  </a:lnTo>
                  <a:lnTo>
                    <a:pt x="329" y="24"/>
                  </a:lnTo>
                  <a:lnTo>
                    <a:pt x="295" y="0"/>
                  </a:lnTo>
                  <a:lnTo>
                    <a:pt x="253" y="8"/>
                  </a:lnTo>
                  <a:lnTo>
                    <a:pt x="177" y="40"/>
                  </a:lnTo>
                  <a:lnTo>
                    <a:pt x="169" y="72"/>
                  </a:lnTo>
                  <a:lnTo>
                    <a:pt x="126" y="88"/>
                  </a:lnTo>
                  <a:lnTo>
                    <a:pt x="25" y="128"/>
                  </a:lnTo>
                  <a:lnTo>
                    <a:pt x="9" y="128"/>
                  </a:lnTo>
                  <a:lnTo>
                    <a:pt x="17" y="176"/>
                  </a:lnTo>
                  <a:lnTo>
                    <a:pt x="25" y="208"/>
                  </a:lnTo>
                  <a:lnTo>
                    <a:pt x="0" y="256"/>
                  </a:lnTo>
                  <a:lnTo>
                    <a:pt x="51" y="288"/>
                  </a:lnTo>
                  <a:lnTo>
                    <a:pt x="51" y="320"/>
                  </a:lnTo>
                  <a:lnTo>
                    <a:pt x="76" y="360"/>
                  </a:lnTo>
                  <a:lnTo>
                    <a:pt x="59" y="400"/>
                  </a:lnTo>
                  <a:lnTo>
                    <a:pt x="84" y="432"/>
                  </a:lnTo>
                  <a:lnTo>
                    <a:pt x="84" y="472"/>
                  </a:lnTo>
                  <a:lnTo>
                    <a:pt x="126" y="496"/>
                  </a:lnTo>
                  <a:lnTo>
                    <a:pt x="169" y="512"/>
                  </a:lnTo>
                  <a:lnTo>
                    <a:pt x="211" y="512"/>
                  </a:lnTo>
                  <a:lnTo>
                    <a:pt x="202" y="544"/>
                  </a:lnTo>
                  <a:lnTo>
                    <a:pt x="244" y="576"/>
                  </a:lnTo>
                  <a:lnTo>
                    <a:pt x="270" y="560"/>
                  </a:lnTo>
                  <a:lnTo>
                    <a:pt x="270" y="536"/>
                  </a:lnTo>
                  <a:lnTo>
                    <a:pt x="320" y="552"/>
                  </a:lnTo>
                  <a:lnTo>
                    <a:pt x="337" y="576"/>
                  </a:lnTo>
                  <a:lnTo>
                    <a:pt x="379" y="584"/>
                  </a:lnTo>
                  <a:lnTo>
                    <a:pt x="421" y="592"/>
                  </a:lnTo>
                  <a:lnTo>
                    <a:pt x="438" y="624"/>
                  </a:lnTo>
                  <a:lnTo>
                    <a:pt x="464" y="640"/>
                  </a:lnTo>
                  <a:lnTo>
                    <a:pt x="497" y="616"/>
                  </a:lnTo>
                  <a:lnTo>
                    <a:pt x="523" y="640"/>
                  </a:lnTo>
                  <a:lnTo>
                    <a:pt x="531" y="656"/>
                  </a:lnTo>
                  <a:lnTo>
                    <a:pt x="556" y="656"/>
                  </a:lnTo>
                  <a:lnTo>
                    <a:pt x="581" y="632"/>
                  </a:lnTo>
                  <a:lnTo>
                    <a:pt x="615" y="632"/>
                  </a:lnTo>
                  <a:lnTo>
                    <a:pt x="640" y="616"/>
                  </a:lnTo>
                  <a:lnTo>
                    <a:pt x="683" y="616"/>
                  </a:lnTo>
                  <a:lnTo>
                    <a:pt x="708" y="624"/>
                  </a:lnTo>
                  <a:lnTo>
                    <a:pt x="767" y="632"/>
                  </a:lnTo>
                  <a:lnTo>
                    <a:pt x="758" y="640"/>
                  </a:lnTo>
                  <a:lnTo>
                    <a:pt x="792" y="632"/>
                  </a:lnTo>
                  <a:lnTo>
                    <a:pt x="775" y="5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21" name="Freeform 90"/>
            <p:cNvSpPr>
              <a:spLocks/>
            </p:cNvSpPr>
            <p:nvPr/>
          </p:nvSpPr>
          <p:spPr bwMode="auto">
            <a:xfrm>
              <a:off x="7216775" y="2409825"/>
              <a:ext cx="1687513" cy="1287463"/>
            </a:xfrm>
            <a:custGeom>
              <a:avLst/>
              <a:gdLst>
                <a:gd name="T0" fmla="*/ 2147483646 w 860"/>
                <a:gd name="T1" fmla="*/ 2147483646 h 656"/>
                <a:gd name="T2" fmla="*/ 2147483646 w 860"/>
                <a:gd name="T3" fmla="*/ 1787228268 h 656"/>
                <a:gd name="T4" fmla="*/ 2147483646 w 860"/>
                <a:gd name="T5" fmla="*/ 1756413547 h 656"/>
                <a:gd name="T6" fmla="*/ 2147483646 w 860"/>
                <a:gd name="T7" fmla="*/ 1602341908 h 656"/>
                <a:gd name="T8" fmla="*/ 2147483646 w 860"/>
                <a:gd name="T9" fmla="*/ 1355828070 h 656"/>
                <a:gd name="T10" fmla="*/ 2147483646 w 860"/>
                <a:gd name="T11" fmla="*/ 1232571151 h 656"/>
                <a:gd name="T12" fmla="*/ 2147483646 w 860"/>
                <a:gd name="T13" fmla="*/ 1016870071 h 656"/>
                <a:gd name="T14" fmla="*/ 2147483646 w 860"/>
                <a:gd name="T15" fmla="*/ 986057314 h 656"/>
                <a:gd name="T16" fmla="*/ 2147483646 w 860"/>
                <a:gd name="T17" fmla="*/ 893613153 h 656"/>
                <a:gd name="T18" fmla="*/ 2147483646 w 860"/>
                <a:gd name="T19" fmla="*/ 708728756 h 656"/>
                <a:gd name="T20" fmla="*/ 2147483646 w 860"/>
                <a:gd name="T21" fmla="*/ 400585477 h 656"/>
                <a:gd name="T22" fmla="*/ 2147483646 w 860"/>
                <a:gd name="T23" fmla="*/ 154071639 h 656"/>
                <a:gd name="T24" fmla="*/ 2147483646 w 860"/>
                <a:gd name="T25" fmla="*/ 61629441 h 656"/>
                <a:gd name="T26" fmla="*/ 2044522073 w 860"/>
                <a:gd name="T27" fmla="*/ 154071639 h 656"/>
                <a:gd name="T28" fmla="*/ 1721094509 w 860"/>
                <a:gd name="T29" fmla="*/ 92442199 h 656"/>
                <a:gd name="T30" fmla="*/ 1559381708 w 860"/>
                <a:gd name="T31" fmla="*/ 184886360 h 656"/>
                <a:gd name="T32" fmla="*/ 1393817060 w 860"/>
                <a:gd name="T33" fmla="*/ 154071639 h 656"/>
                <a:gd name="T34" fmla="*/ 1266757142 w 860"/>
                <a:gd name="T35" fmla="*/ 92442199 h 656"/>
                <a:gd name="T36" fmla="*/ 1135845378 w 860"/>
                <a:gd name="T37" fmla="*/ 0 h 656"/>
                <a:gd name="T38" fmla="*/ 974132577 w 860"/>
                <a:gd name="T39" fmla="*/ 30814720 h 656"/>
                <a:gd name="T40" fmla="*/ 681508012 w 860"/>
                <a:gd name="T41" fmla="*/ 154071639 h 656"/>
                <a:gd name="T42" fmla="*/ 650705013 w 860"/>
                <a:gd name="T43" fmla="*/ 277328558 h 656"/>
                <a:gd name="T44" fmla="*/ 485140365 w 860"/>
                <a:gd name="T45" fmla="*/ 338956036 h 656"/>
                <a:gd name="T46" fmla="*/ 96258881 w 860"/>
                <a:gd name="T47" fmla="*/ 493027676 h 656"/>
                <a:gd name="T48" fmla="*/ 34652883 w 860"/>
                <a:gd name="T49" fmla="*/ 493027676 h 656"/>
                <a:gd name="T50" fmla="*/ 65455882 w 860"/>
                <a:gd name="T51" fmla="*/ 677914035 h 656"/>
                <a:gd name="T52" fmla="*/ 96258881 w 860"/>
                <a:gd name="T53" fmla="*/ 801170954 h 656"/>
                <a:gd name="T54" fmla="*/ 0 w 860"/>
                <a:gd name="T55" fmla="*/ 986057314 h 656"/>
                <a:gd name="T56" fmla="*/ 196365684 w 860"/>
                <a:gd name="T57" fmla="*/ 1109314233 h 656"/>
                <a:gd name="T58" fmla="*/ 196365684 w 860"/>
                <a:gd name="T59" fmla="*/ 1232571151 h 656"/>
                <a:gd name="T60" fmla="*/ 292624565 w 860"/>
                <a:gd name="T61" fmla="*/ 1386642791 h 656"/>
                <a:gd name="T62" fmla="*/ 227168683 w 860"/>
                <a:gd name="T63" fmla="*/ 1540712467 h 656"/>
                <a:gd name="T64" fmla="*/ 323427564 w 860"/>
                <a:gd name="T65" fmla="*/ 1663969386 h 656"/>
                <a:gd name="T66" fmla="*/ 323427564 w 860"/>
                <a:gd name="T67" fmla="*/ 1818041026 h 656"/>
                <a:gd name="T68" fmla="*/ 485140365 w 860"/>
                <a:gd name="T69" fmla="*/ 1910485187 h 656"/>
                <a:gd name="T70" fmla="*/ 650705013 w 860"/>
                <a:gd name="T71" fmla="*/ 1972112665 h 656"/>
                <a:gd name="T72" fmla="*/ 812417814 w 860"/>
                <a:gd name="T73" fmla="*/ 1972112665 h 656"/>
                <a:gd name="T74" fmla="*/ 777764931 w 860"/>
                <a:gd name="T75" fmla="*/ 2095369584 h 656"/>
                <a:gd name="T76" fmla="*/ 939479694 w 860"/>
                <a:gd name="T77" fmla="*/ 2147483646 h 656"/>
                <a:gd name="T78" fmla="*/ 1039588459 w 860"/>
                <a:gd name="T79" fmla="*/ 2147483646 h 656"/>
                <a:gd name="T80" fmla="*/ 1039588459 w 860"/>
                <a:gd name="T81" fmla="*/ 2064554863 h 656"/>
                <a:gd name="T82" fmla="*/ 1232104259 w 860"/>
                <a:gd name="T83" fmla="*/ 2126184304 h 656"/>
                <a:gd name="T84" fmla="*/ 1297560141 w 860"/>
                <a:gd name="T85" fmla="*/ 2147483646 h 656"/>
                <a:gd name="T86" fmla="*/ 1459272942 w 860"/>
                <a:gd name="T87" fmla="*/ 2147483646 h 656"/>
                <a:gd name="T88" fmla="*/ 1620985743 w 860"/>
                <a:gd name="T89" fmla="*/ 2147483646 h 656"/>
                <a:gd name="T90" fmla="*/ 1686441625 w 860"/>
                <a:gd name="T91" fmla="*/ 2147483646 h 656"/>
                <a:gd name="T92" fmla="*/ 1686441625 w 860"/>
                <a:gd name="T93" fmla="*/ 2147483646 h 656"/>
                <a:gd name="T94" fmla="*/ 1786550391 w 860"/>
                <a:gd name="T95" fmla="*/ 2147483646 h 656"/>
                <a:gd name="T96" fmla="*/ 1913612271 w 860"/>
                <a:gd name="T97" fmla="*/ 2147483646 h 656"/>
                <a:gd name="T98" fmla="*/ 2013719074 w 860"/>
                <a:gd name="T99" fmla="*/ 2147483646 h 656"/>
                <a:gd name="T100" fmla="*/ 2044522073 w 860"/>
                <a:gd name="T101" fmla="*/ 2147483646 h 656"/>
                <a:gd name="T102" fmla="*/ 2140780954 w 860"/>
                <a:gd name="T103" fmla="*/ 2147483646 h 656"/>
                <a:gd name="T104" fmla="*/ 2147483646 w 860"/>
                <a:gd name="T105" fmla="*/ 2147483646 h 656"/>
                <a:gd name="T106" fmla="*/ 2147483646 w 860"/>
                <a:gd name="T107" fmla="*/ 2147483646 h 656"/>
                <a:gd name="T108" fmla="*/ 2147483646 w 860"/>
                <a:gd name="T109" fmla="*/ 2147483646 h 656"/>
                <a:gd name="T110" fmla="*/ 2147483646 w 860"/>
                <a:gd name="T111" fmla="*/ 2147483646 h 656"/>
                <a:gd name="T112" fmla="*/ 2147483646 w 860"/>
                <a:gd name="T113" fmla="*/ 2147483646 h 656"/>
                <a:gd name="T114" fmla="*/ 2147483646 w 860"/>
                <a:gd name="T115" fmla="*/ 2147483646 h 656"/>
                <a:gd name="T116" fmla="*/ 2147483646 w 860"/>
                <a:gd name="T117" fmla="*/ 2147483646 h 656"/>
                <a:gd name="T118" fmla="*/ 2147483646 w 860"/>
                <a:gd name="T119" fmla="*/ 2147483646 h 656"/>
                <a:gd name="T120" fmla="*/ 2147483646 w 860"/>
                <a:gd name="T121" fmla="*/ 2147483646 h 65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860" h="656">
                  <a:moveTo>
                    <a:pt x="775" y="560"/>
                  </a:moveTo>
                  <a:lnTo>
                    <a:pt x="826" y="464"/>
                  </a:lnTo>
                  <a:lnTo>
                    <a:pt x="860" y="456"/>
                  </a:lnTo>
                  <a:lnTo>
                    <a:pt x="851" y="416"/>
                  </a:lnTo>
                  <a:lnTo>
                    <a:pt x="817" y="352"/>
                  </a:lnTo>
                  <a:lnTo>
                    <a:pt x="792" y="320"/>
                  </a:lnTo>
                  <a:lnTo>
                    <a:pt x="784" y="264"/>
                  </a:lnTo>
                  <a:lnTo>
                    <a:pt x="750" y="256"/>
                  </a:lnTo>
                  <a:lnTo>
                    <a:pt x="750" y="232"/>
                  </a:lnTo>
                  <a:lnTo>
                    <a:pt x="792" y="184"/>
                  </a:lnTo>
                  <a:lnTo>
                    <a:pt x="750" y="104"/>
                  </a:lnTo>
                  <a:lnTo>
                    <a:pt x="725" y="40"/>
                  </a:lnTo>
                  <a:lnTo>
                    <a:pt x="666" y="16"/>
                  </a:lnTo>
                  <a:lnTo>
                    <a:pt x="531" y="40"/>
                  </a:lnTo>
                  <a:lnTo>
                    <a:pt x="447" y="24"/>
                  </a:lnTo>
                  <a:lnTo>
                    <a:pt x="405" y="48"/>
                  </a:lnTo>
                  <a:lnTo>
                    <a:pt x="362" y="40"/>
                  </a:lnTo>
                  <a:lnTo>
                    <a:pt x="329" y="24"/>
                  </a:lnTo>
                  <a:lnTo>
                    <a:pt x="295" y="0"/>
                  </a:lnTo>
                  <a:lnTo>
                    <a:pt x="253" y="8"/>
                  </a:lnTo>
                  <a:lnTo>
                    <a:pt x="177" y="40"/>
                  </a:lnTo>
                  <a:lnTo>
                    <a:pt x="169" y="72"/>
                  </a:lnTo>
                  <a:lnTo>
                    <a:pt x="126" y="88"/>
                  </a:lnTo>
                  <a:lnTo>
                    <a:pt x="25" y="128"/>
                  </a:lnTo>
                  <a:lnTo>
                    <a:pt x="9" y="128"/>
                  </a:lnTo>
                  <a:lnTo>
                    <a:pt x="17" y="176"/>
                  </a:lnTo>
                  <a:lnTo>
                    <a:pt x="25" y="208"/>
                  </a:lnTo>
                  <a:lnTo>
                    <a:pt x="0" y="256"/>
                  </a:lnTo>
                  <a:lnTo>
                    <a:pt x="51" y="288"/>
                  </a:lnTo>
                  <a:lnTo>
                    <a:pt x="51" y="320"/>
                  </a:lnTo>
                  <a:lnTo>
                    <a:pt x="76" y="360"/>
                  </a:lnTo>
                  <a:lnTo>
                    <a:pt x="59" y="400"/>
                  </a:lnTo>
                  <a:lnTo>
                    <a:pt x="84" y="432"/>
                  </a:lnTo>
                  <a:lnTo>
                    <a:pt x="84" y="472"/>
                  </a:lnTo>
                  <a:lnTo>
                    <a:pt x="126" y="496"/>
                  </a:lnTo>
                  <a:lnTo>
                    <a:pt x="169" y="512"/>
                  </a:lnTo>
                  <a:lnTo>
                    <a:pt x="211" y="512"/>
                  </a:lnTo>
                  <a:lnTo>
                    <a:pt x="202" y="544"/>
                  </a:lnTo>
                  <a:lnTo>
                    <a:pt x="244" y="576"/>
                  </a:lnTo>
                  <a:lnTo>
                    <a:pt x="270" y="560"/>
                  </a:lnTo>
                  <a:lnTo>
                    <a:pt x="270" y="536"/>
                  </a:lnTo>
                  <a:lnTo>
                    <a:pt x="320" y="552"/>
                  </a:lnTo>
                  <a:lnTo>
                    <a:pt x="337" y="576"/>
                  </a:lnTo>
                  <a:lnTo>
                    <a:pt x="379" y="584"/>
                  </a:lnTo>
                  <a:lnTo>
                    <a:pt x="421" y="592"/>
                  </a:lnTo>
                  <a:lnTo>
                    <a:pt x="438" y="624"/>
                  </a:lnTo>
                  <a:lnTo>
                    <a:pt x="464" y="640"/>
                  </a:lnTo>
                  <a:lnTo>
                    <a:pt x="497" y="616"/>
                  </a:lnTo>
                  <a:lnTo>
                    <a:pt x="523" y="640"/>
                  </a:lnTo>
                  <a:lnTo>
                    <a:pt x="531" y="656"/>
                  </a:lnTo>
                  <a:lnTo>
                    <a:pt x="556" y="656"/>
                  </a:lnTo>
                  <a:lnTo>
                    <a:pt x="581" y="632"/>
                  </a:lnTo>
                  <a:lnTo>
                    <a:pt x="615" y="632"/>
                  </a:lnTo>
                  <a:lnTo>
                    <a:pt x="640" y="616"/>
                  </a:lnTo>
                  <a:lnTo>
                    <a:pt x="683" y="616"/>
                  </a:lnTo>
                  <a:lnTo>
                    <a:pt x="708" y="624"/>
                  </a:lnTo>
                  <a:lnTo>
                    <a:pt x="767" y="632"/>
                  </a:lnTo>
                  <a:lnTo>
                    <a:pt x="758" y="640"/>
                  </a:lnTo>
                  <a:lnTo>
                    <a:pt x="792" y="632"/>
                  </a:lnTo>
                  <a:lnTo>
                    <a:pt x="775" y="560"/>
                  </a:lnTo>
                  <a:close/>
                </a:path>
              </a:pathLst>
            </a:custGeom>
            <a:grpFill/>
            <a:ln w="12700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/>
            <a:lstStyle/>
            <a:p>
              <a:endParaRPr lang="en-GB"/>
            </a:p>
          </p:txBody>
        </p:sp>
      </p:grpSp>
      <p:pic>
        <p:nvPicPr>
          <p:cNvPr id="223" name="Picture 121" descr="blac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2006" y="2178945"/>
            <a:ext cx="654393" cy="5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" name="TextBox 6"/>
          <p:cNvSpPr txBox="1">
            <a:spLocks noChangeArrowheads="1"/>
          </p:cNvSpPr>
          <p:nvPr/>
        </p:nvSpPr>
        <p:spPr bwMode="auto">
          <a:xfrm>
            <a:off x="793425" y="6467273"/>
            <a:ext cx="16843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solidFill>
                  <a:srgbClr val="000000"/>
                </a:solidFill>
                <a:latin typeface="Helvetica" charset="0"/>
                <a:cs typeface="Helvetica" charset="0"/>
              </a:rPr>
              <a:t>@PilarCorMo</a:t>
            </a:r>
          </a:p>
        </p:txBody>
      </p:sp>
      <p:pic>
        <p:nvPicPr>
          <p:cNvPr id="226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200" y="6565698"/>
            <a:ext cx="319087" cy="258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7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187" y="5865611"/>
            <a:ext cx="549275" cy="54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8" name="TextBox 9"/>
          <p:cNvSpPr txBox="1">
            <a:spLocks noChangeArrowheads="1"/>
          </p:cNvSpPr>
          <p:nvPr/>
        </p:nvSpPr>
        <p:spPr bwMode="auto">
          <a:xfrm>
            <a:off x="839462" y="5987848"/>
            <a:ext cx="15859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solidFill>
                  <a:srgbClr val="000000"/>
                </a:solidFill>
                <a:latin typeface="Helvetica" charset="0"/>
                <a:cs typeface="Helvetica" charset="0"/>
              </a:rPr>
              <a:t>/pilarcormo</a:t>
            </a:r>
          </a:p>
        </p:txBody>
      </p:sp>
      <p:pic>
        <p:nvPicPr>
          <p:cNvPr id="230" name="Picture 22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8125" y="5671067"/>
            <a:ext cx="1897539" cy="967845"/>
          </a:xfrm>
          <a:prstGeom prst="rect">
            <a:avLst/>
          </a:prstGeom>
        </p:spPr>
      </p:pic>
      <p:pic>
        <p:nvPicPr>
          <p:cNvPr id="234" name="Picture 2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730" y="4478452"/>
            <a:ext cx="2455305" cy="1113786"/>
          </a:xfrm>
          <a:prstGeom prst="rect">
            <a:avLst/>
          </a:prstGeom>
        </p:spPr>
      </p:pic>
      <p:pic>
        <p:nvPicPr>
          <p:cNvPr id="235" name="Picture 234"/>
          <p:cNvPicPr>
            <a:picLocks noChangeAspect="1"/>
          </p:cNvPicPr>
          <p:nvPr/>
        </p:nvPicPr>
        <p:blipFill rotWithShape="1">
          <a:blip r:embed="rId8"/>
          <a:srcRect b="39632"/>
          <a:stretch/>
        </p:blipFill>
        <p:spPr>
          <a:xfrm>
            <a:off x="682130" y="3212007"/>
            <a:ext cx="3486489" cy="956582"/>
          </a:xfrm>
          <a:prstGeom prst="rect">
            <a:avLst/>
          </a:prstGeom>
        </p:spPr>
      </p:pic>
      <p:sp>
        <p:nvSpPr>
          <p:cNvPr id="236" name="Title 1"/>
          <p:cNvSpPr txBox="1">
            <a:spLocks/>
          </p:cNvSpPr>
          <p:nvPr/>
        </p:nvSpPr>
        <p:spPr>
          <a:xfrm>
            <a:off x="6114589" y="299573"/>
            <a:ext cx="25705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b="1" dirty="0" smtClean="0">
                <a:solidFill>
                  <a:srgbClr val="000000"/>
                </a:solidFill>
                <a:latin typeface="Arial"/>
                <a:cs typeface="Arial"/>
              </a:rPr>
              <a:t>Pilar</a:t>
            </a:r>
            <a:endParaRPr lang="en-US" sz="18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57538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2561"/>
            <a:ext cx="9291197" cy="626974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4236" y="6342905"/>
            <a:ext cx="24421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Arial"/>
                <a:cs typeface="Arial"/>
              </a:rPr>
              <a:t>Image: Kim Findlay (JIC)</a:t>
            </a:r>
            <a:endParaRPr lang="en-US" sz="1600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" y="54854"/>
            <a:ext cx="9144000" cy="523220"/>
          </a:xfrm>
          <a:prstGeom prst="rect">
            <a:avLst/>
          </a:prstGeom>
          <a:noFill/>
          <a:effectLst>
            <a:glow rad="1130300">
              <a:schemeClr val="tx1">
                <a:alpha val="40000"/>
              </a:schemeClr>
            </a:glow>
            <a:outerShdw dist="38100" dir="2700000" sx="70000" sy="70000" algn="tl" rotWithShape="0">
              <a:schemeClr val="tx1">
                <a:alpha val="40000"/>
              </a:schemeClr>
            </a:outerShdw>
            <a:softEdge rad="1016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/>
                <a:cs typeface="Arial"/>
              </a:rPr>
              <a:t>Wheat yellow (stripe) rust</a:t>
            </a:r>
          </a:p>
        </p:txBody>
      </p:sp>
      <p:sp>
        <p:nvSpPr>
          <p:cNvPr id="4" name="Rectangle 3"/>
          <p:cNvSpPr/>
          <p:nvPr/>
        </p:nvSpPr>
        <p:spPr>
          <a:xfrm>
            <a:off x="5562529" y="6273002"/>
            <a:ext cx="3516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i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Puccinia</a:t>
            </a:r>
            <a:r>
              <a:rPr lang="en-US" b="1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 </a:t>
            </a:r>
            <a:r>
              <a:rPr lang="en-US" b="1" i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striiformis</a:t>
            </a:r>
            <a:r>
              <a:rPr lang="en-US" b="1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f.sp</a:t>
            </a:r>
            <a:r>
              <a:rPr lang="en-US" b="1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. </a:t>
            </a:r>
            <a:r>
              <a:rPr lang="en-US" b="1" i="1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tritici</a:t>
            </a:r>
            <a:endParaRPr lang="en-US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/>
              <a:cs typeface="Arial"/>
            </a:endParaRPr>
          </a:p>
        </p:txBody>
      </p:sp>
      <p:pic>
        <p:nvPicPr>
          <p:cNvPr id="12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46"/>
          <a:stretch>
            <a:fillRect/>
          </a:stretch>
        </p:blipFill>
        <p:spPr bwMode="auto">
          <a:xfrm>
            <a:off x="7650675" y="203464"/>
            <a:ext cx="1374775" cy="1528763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2880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47"/>
          <p:cNvGrpSpPr>
            <a:grpSpLocks/>
          </p:cNvGrpSpPr>
          <p:nvPr/>
        </p:nvGrpSpPr>
        <p:grpSpPr bwMode="auto">
          <a:xfrm>
            <a:off x="2035685" y="2764445"/>
            <a:ext cx="5469724" cy="623296"/>
            <a:chOff x="800765" y="4586701"/>
            <a:chExt cx="5469557" cy="623296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099301" y="4586701"/>
              <a:ext cx="811187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251696" y="473910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622513" y="4911794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2910488" y="5180875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086790" y="458670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275603" y="472854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615317" y="4891501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086790" y="5209997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5459134" y="4783216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31185" y="4756420"/>
              <a:ext cx="812775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897978" y="4949406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369004" y="5180875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68804" y="4756420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1504634" y="4941565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811326" y="5176264"/>
              <a:ext cx="811187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00765" y="5209997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267147" y="199926"/>
            <a:ext cx="3760410" cy="1143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latin typeface="Arial"/>
                <a:cs typeface="Arial"/>
              </a:rPr>
              <a:t>Field</a:t>
            </a:r>
            <a:br>
              <a:rPr lang="en-US" sz="2800" b="1" dirty="0" smtClean="0">
                <a:latin typeface="Arial"/>
                <a:cs typeface="Arial"/>
              </a:rPr>
            </a:br>
            <a:r>
              <a:rPr lang="en-US" sz="2800" b="1" dirty="0" err="1" smtClean="0">
                <a:latin typeface="Arial"/>
                <a:cs typeface="Arial"/>
              </a:rPr>
              <a:t>Pathogenomics</a:t>
            </a:r>
            <a:endParaRPr lang="en-US" sz="2800" b="1" dirty="0">
              <a:latin typeface="Arial"/>
              <a:cs typeface="Arial"/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9424" y="902878"/>
            <a:ext cx="1983213" cy="880095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418628" y="1118713"/>
            <a:ext cx="236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Receive sample from the field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758" y="2244654"/>
            <a:ext cx="1269173" cy="13889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4727" y="3243797"/>
            <a:ext cx="1467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RNA-</a:t>
            </a:r>
            <a:r>
              <a:rPr lang="en-US" dirty="0" err="1" smtClean="0">
                <a:latin typeface="Arial"/>
                <a:cs typeface="Arial"/>
              </a:rPr>
              <a:t>seq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61" name="Straight Arrow Connector 60"/>
          <p:cNvCxnSpPr/>
          <p:nvPr/>
        </p:nvCxnSpPr>
        <p:spPr>
          <a:xfrm>
            <a:off x="4828226" y="1984758"/>
            <a:ext cx="0" cy="519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286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815774" y="4513719"/>
            <a:ext cx="664875" cy="9086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51385"/>
          <a:stretch/>
        </p:blipFill>
        <p:spPr>
          <a:xfrm>
            <a:off x="6989077" y="4476464"/>
            <a:ext cx="686946" cy="79130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328798" y="3783966"/>
            <a:ext cx="2934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Alignment to reference genome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545" y="4804398"/>
            <a:ext cx="1836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Pathogen 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397772" y="4732551"/>
            <a:ext cx="1739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Wheat</a:t>
            </a:r>
            <a:endParaRPr lang="en-US" dirty="0">
              <a:latin typeface="Arial"/>
              <a:cs typeface="Arial"/>
            </a:endParaRPr>
          </a:p>
        </p:txBody>
      </p:sp>
      <p:grpSp>
        <p:nvGrpSpPr>
          <p:cNvPr id="21" name="Group 47"/>
          <p:cNvGrpSpPr>
            <a:grpSpLocks/>
          </p:cNvGrpSpPr>
          <p:nvPr/>
        </p:nvGrpSpPr>
        <p:grpSpPr bwMode="auto">
          <a:xfrm>
            <a:off x="2035685" y="2764445"/>
            <a:ext cx="5469724" cy="623296"/>
            <a:chOff x="800765" y="4586701"/>
            <a:chExt cx="5469557" cy="623296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099301" y="4586701"/>
              <a:ext cx="811187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251696" y="473910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622513" y="4911794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2910488" y="5180875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086790" y="458670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275603" y="472854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615317" y="4891501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086790" y="5209997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5459134" y="4783216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31185" y="4756420"/>
              <a:ext cx="812775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897978" y="4949406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369004" y="5180875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68804" y="4756420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1504634" y="4941565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811326" y="5176264"/>
              <a:ext cx="811187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00765" y="5209997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/>
          <p:cNvCxnSpPr/>
          <p:nvPr/>
        </p:nvCxnSpPr>
        <p:spPr bwMode="auto">
          <a:xfrm>
            <a:off x="6263264" y="5545357"/>
            <a:ext cx="2533059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 bwMode="auto">
          <a:xfrm>
            <a:off x="1410167" y="5545357"/>
            <a:ext cx="1838182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 bwMode="auto">
          <a:xfrm>
            <a:off x="1585531" y="5723527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 bwMode="auto">
          <a:xfrm>
            <a:off x="1737931" y="5804451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 bwMode="auto">
          <a:xfrm>
            <a:off x="2441821" y="5790055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 bwMode="auto">
          <a:xfrm>
            <a:off x="2157852" y="5716848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 bwMode="auto">
          <a:xfrm>
            <a:off x="2018042" y="5652317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 bwMode="auto">
          <a:xfrm>
            <a:off x="6511508" y="5635229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 bwMode="auto">
          <a:xfrm>
            <a:off x="6763921" y="5720463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 bwMode="auto">
          <a:xfrm>
            <a:off x="6663908" y="5787629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7159647" y="5720463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 bwMode="auto">
          <a:xfrm>
            <a:off x="7397772" y="5640567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 bwMode="auto">
          <a:xfrm>
            <a:off x="7600972" y="5787629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>
            <a:off x="8136470" y="5717445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Freeform 63"/>
          <p:cNvSpPr/>
          <p:nvPr/>
        </p:nvSpPr>
        <p:spPr>
          <a:xfrm>
            <a:off x="2147352" y="3980726"/>
            <a:ext cx="1403716" cy="455222"/>
          </a:xfrm>
          <a:custGeom>
            <a:avLst/>
            <a:gdLst>
              <a:gd name="connsiteX0" fmla="*/ 0 w 1403716"/>
              <a:gd name="connsiteY0" fmla="*/ 455222 h 455222"/>
              <a:gd name="connsiteX1" fmla="*/ 384351 w 1403716"/>
              <a:gd name="connsiteY1" fmla="*/ 54145 h 455222"/>
              <a:gd name="connsiteX2" fmla="*/ 1403716 w 1403716"/>
              <a:gd name="connsiteY2" fmla="*/ 4011 h 455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3716" h="455222">
                <a:moveTo>
                  <a:pt x="0" y="455222"/>
                </a:moveTo>
                <a:cubicBezTo>
                  <a:pt x="75199" y="292284"/>
                  <a:pt x="150398" y="129347"/>
                  <a:pt x="384351" y="54145"/>
                </a:cubicBezTo>
                <a:cubicBezTo>
                  <a:pt x="618304" y="-21057"/>
                  <a:pt x="1403716" y="4011"/>
                  <a:pt x="1403716" y="4011"/>
                </a:cubicBezTo>
              </a:path>
            </a:pathLst>
          </a:custGeom>
          <a:ln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/>
          <p:cNvSpPr/>
          <p:nvPr/>
        </p:nvSpPr>
        <p:spPr>
          <a:xfrm>
            <a:off x="5999216" y="4005438"/>
            <a:ext cx="1407409" cy="430510"/>
          </a:xfrm>
          <a:custGeom>
            <a:avLst/>
            <a:gdLst>
              <a:gd name="connsiteX0" fmla="*/ 0 w 1407409"/>
              <a:gd name="connsiteY0" fmla="*/ 37789 h 430510"/>
              <a:gd name="connsiteX1" fmla="*/ 1253318 w 1407409"/>
              <a:gd name="connsiteY1" fmla="*/ 37789 h 430510"/>
              <a:gd name="connsiteX2" fmla="*/ 1387005 w 1407409"/>
              <a:gd name="connsiteY2" fmla="*/ 430510 h 430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7409" h="430510">
                <a:moveTo>
                  <a:pt x="0" y="37789"/>
                </a:moveTo>
                <a:cubicBezTo>
                  <a:pt x="511075" y="5062"/>
                  <a:pt x="1022151" y="-27664"/>
                  <a:pt x="1253318" y="37789"/>
                </a:cubicBezTo>
                <a:cubicBezTo>
                  <a:pt x="1484485" y="103242"/>
                  <a:pt x="1387005" y="430510"/>
                  <a:pt x="1387005" y="430510"/>
                </a:cubicBezTo>
              </a:path>
            </a:pathLst>
          </a:cu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267147" y="199926"/>
            <a:ext cx="3760410" cy="1143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latin typeface="Arial"/>
                <a:cs typeface="Arial"/>
              </a:rPr>
              <a:t>Field</a:t>
            </a:r>
            <a:br>
              <a:rPr lang="en-US" sz="2800" b="1" dirty="0" smtClean="0">
                <a:latin typeface="Arial"/>
                <a:cs typeface="Arial"/>
              </a:rPr>
            </a:br>
            <a:r>
              <a:rPr lang="en-US" sz="2800" b="1" dirty="0" err="1" smtClean="0">
                <a:latin typeface="Arial"/>
                <a:cs typeface="Arial"/>
              </a:rPr>
              <a:t>Pathogenomics</a:t>
            </a:r>
            <a:endParaRPr lang="en-US" sz="2800" b="1" dirty="0">
              <a:latin typeface="Arial"/>
              <a:cs typeface="Arial"/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9424" y="902878"/>
            <a:ext cx="1983213" cy="880095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418628" y="1118713"/>
            <a:ext cx="236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Receive sample from the field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758" y="2244654"/>
            <a:ext cx="1269173" cy="13889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4727" y="3243797"/>
            <a:ext cx="1467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RNA-</a:t>
            </a:r>
            <a:r>
              <a:rPr lang="en-US" dirty="0" err="1" smtClean="0">
                <a:latin typeface="Arial"/>
                <a:cs typeface="Arial"/>
              </a:rPr>
              <a:t>seq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828226" y="1984758"/>
            <a:ext cx="0" cy="519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4828226" y="3529843"/>
            <a:ext cx="0" cy="25412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451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815774" y="4513719"/>
            <a:ext cx="664875" cy="9086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51385"/>
          <a:stretch/>
        </p:blipFill>
        <p:spPr>
          <a:xfrm>
            <a:off x="6989077" y="4476464"/>
            <a:ext cx="686946" cy="79130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328798" y="3783966"/>
            <a:ext cx="2934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Alignment to reference genome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545" y="4804398"/>
            <a:ext cx="1836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Pathogen 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397772" y="4732551"/>
            <a:ext cx="1739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Wheat</a:t>
            </a:r>
            <a:endParaRPr lang="en-US" dirty="0">
              <a:latin typeface="Arial"/>
              <a:cs typeface="Arial"/>
            </a:endParaRPr>
          </a:p>
        </p:txBody>
      </p:sp>
      <p:grpSp>
        <p:nvGrpSpPr>
          <p:cNvPr id="21" name="Group 47"/>
          <p:cNvGrpSpPr>
            <a:grpSpLocks/>
          </p:cNvGrpSpPr>
          <p:nvPr/>
        </p:nvGrpSpPr>
        <p:grpSpPr bwMode="auto">
          <a:xfrm>
            <a:off x="2035685" y="2764445"/>
            <a:ext cx="5469724" cy="623296"/>
            <a:chOff x="800765" y="4586701"/>
            <a:chExt cx="5469557" cy="623296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099301" y="4586701"/>
              <a:ext cx="811187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251696" y="473910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622513" y="4911794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2910488" y="5180875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086790" y="458670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275603" y="472854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615317" y="4891501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086790" y="5209997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5459134" y="4783216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31185" y="4756420"/>
              <a:ext cx="812775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897978" y="4949406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369004" y="5180875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68804" y="4756420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1504634" y="4941565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811326" y="5176264"/>
              <a:ext cx="811187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00765" y="5209997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/>
          <p:cNvCxnSpPr/>
          <p:nvPr/>
        </p:nvCxnSpPr>
        <p:spPr bwMode="auto">
          <a:xfrm>
            <a:off x="6263264" y="5545357"/>
            <a:ext cx="2533059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 bwMode="auto">
          <a:xfrm>
            <a:off x="1410167" y="5545357"/>
            <a:ext cx="1838182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 bwMode="auto">
          <a:xfrm>
            <a:off x="1585531" y="5723527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 bwMode="auto">
          <a:xfrm>
            <a:off x="1737931" y="5804451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 bwMode="auto">
          <a:xfrm>
            <a:off x="2441821" y="5790055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 bwMode="auto">
          <a:xfrm>
            <a:off x="2157852" y="5716848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 bwMode="auto">
          <a:xfrm>
            <a:off x="2018042" y="5652317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 bwMode="auto">
          <a:xfrm>
            <a:off x="6511508" y="5635229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 bwMode="auto">
          <a:xfrm>
            <a:off x="6763921" y="5720463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 bwMode="auto">
          <a:xfrm>
            <a:off x="6663908" y="5787629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7159647" y="5720463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 bwMode="auto">
          <a:xfrm>
            <a:off x="7397772" y="5640567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 bwMode="auto">
          <a:xfrm>
            <a:off x="7600972" y="5787629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>
            <a:off x="8136470" y="5717445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Freeform 63"/>
          <p:cNvSpPr/>
          <p:nvPr/>
        </p:nvSpPr>
        <p:spPr>
          <a:xfrm>
            <a:off x="2147352" y="3980726"/>
            <a:ext cx="1403716" cy="455222"/>
          </a:xfrm>
          <a:custGeom>
            <a:avLst/>
            <a:gdLst>
              <a:gd name="connsiteX0" fmla="*/ 0 w 1403716"/>
              <a:gd name="connsiteY0" fmla="*/ 455222 h 455222"/>
              <a:gd name="connsiteX1" fmla="*/ 384351 w 1403716"/>
              <a:gd name="connsiteY1" fmla="*/ 54145 h 455222"/>
              <a:gd name="connsiteX2" fmla="*/ 1403716 w 1403716"/>
              <a:gd name="connsiteY2" fmla="*/ 4011 h 455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3716" h="455222">
                <a:moveTo>
                  <a:pt x="0" y="455222"/>
                </a:moveTo>
                <a:cubicBezTo>
                  <a:pt x="75199" y="292284"/>
                  <a:pt x="150398" y="129347"/>
                  <a:pt x="384351" y="54145"/>
                </a:cubicBezTo>
                <a:cubicBezTo>
                  <a:pt x="618304" y="-21057"/>
                  <a:pt x="1403716" y="4011"/>
                  <a:pt x="1403716" y="4011"/>
                </a:cubicBezTo>
              </a:path>
            </a:pathLst>
          </a:custGeom>
          <a:ln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/>
          <p:cNvSpPr/>
          <p:nvPr/>
        </p:nvSpPr>
        <p:spPr>
          <a:xfrm>
            <a:off x="5999216" y="4005438"/>
            <a:ext cx="1407409" cy="430510"/>
          </a:xfrm>
          <a:custGeom>
            <a:avLst/>
            <a:gdLst>
              <a:gd name="connsiteX0" fmla="*/ 0 w 1407409"/>
              <a:gd name="connsiteY0" fmla="*/ 37789 h 430510"/>
              <a:gd name="connsiteX1" fmla="*/ 1253318 w 1407409"/>
              <a:gd name="connsiteY1" fmla="*/ 37789 h 430510"/>
              <a:gd name="connsiteX2" fmla="*/ 1387005 w 1407409"/>
              <a:gd name="connsiteY2" fmla="*/ 430510 h 430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7409" h="430510">
                <a:moveTo>
                  <a:pt x="0" y="37789"/>
                </a:moveTo>
                <a:cubicBezTo>
                  <a:pt x="511075" y="5062"/>
                  <a:pt x="1022151" y="-27664"/>
                  <a:pt x="1253318" y="37789"/>
                </a:cubicBezTo>
                <a:cubicBezTo>
                  <a:pt x="1484485" y="103242"/>
                  <a:pt x="1387005" y="430510"/>
                  <a:pt x="1387005" y="430510"/>
                </a:cubicBezTo>
              </a:path>
            </a:pathLst>
          </a:cu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63383" y="5982631"/>
            <a:ext cx="1894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Study pathogen evolution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2301114" y="6000703"/>
            <a:ext cx="1894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Identify new races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267147" y="199926"/>
            <a:ext cx="3760410" cy="1143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latin typeface="Arial"/>
                <a:cs typeface="Arial"/>
              </a:rPr>
              <a:t>Field</a:t>
            </a:r>
            <a:br>
              <a:rPr lang="en-US" sz="2800" b="1" dirty="0" smtClean="0">
                <a:latin typeface="Arial"/>
                <a:cs typeface="Arial"/>
              </a:rPr>
            </a:br>
            <a:r>
              <a:rPr lang="en-US" sz="2800" b="1" dirty="0" err="1" smtClean="0">
                <a:latin typeface="Arial"/>
                <a:cs typeface="Arial"/>
              </a:rPr>
              <a:t>Pathogenomics</a:t>
            </a:r>
            <a:endParaRPr lang="en-US" sz="2800" b="1" dirty="0">
              <a:latin typeface="Arial"/>
              <a:cs typeface="Arial"/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9424" y="902878"/>
            <a:ext cx="1983213" cy="880095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418628" y="1118713"/>
            <a:ext cx="236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Receive sample from the field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758" y="2244654"/>
            <a:ext cx="1269173" cy="13889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4727" y="3243797"/>
            <a:ext cx="1467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RNA-</a:t>
            </a:r>
            <a:r>
              <a:rPr lang="en-US" dirty="0" err="1" smtClean="0">
                <a:latin typeface="Arial"/>
                <a:cs typeface="Arial"/>
              </a:rPr>
              <a:t>seq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828226" y="1984758"/>
            <a:ext cx="0" cy="519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4828226" y="3529843"/>
            <a:ext cx="0" cy="25412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816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5610940" y="6087868"/>
            <a:ext cx="1894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Arial"/>
                <a:cs typeface="Arial"/>
              </a:rPr>
              <a:t>Determine wheat variety</a:t>
            </a:r>
            <a:endParaRPr lang="en-US" b="1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815774" y="4513719"/>
            <a:ext cx="664875" cy="9086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51385"/>
          <a:stretch/>
        </p:blipFill>
        <p:spPr>
          <a:xfrm>
            <a:off x="6989077" y="4476464"/>
            <a:ext cx="686946" cy="791304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328798" y="3783966"/>
            <a:ext cx="2934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Alignment to reference genome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545" y="4804398"/>
            <a:ext cx="1836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Pathogen 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397772" y="4732551"/>
            <a:ext cx="1739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Wheat</a:t>
            </a:r>
            <a:endParaRPr lang="en-US" dirty="0">
              <a:latin typeface="Arial"/>
              <a:cs typeface="Arial"/>
            </a:endParaRPr>
          </a:p>
        </p:txBody>
      </p:sp>
      <p:grpSp>
        <p:nvGrpSpPr>
          <p:cNvPr id="21" name="Group 47"/>
          <p:cNvGrpSpPr>
            <a:grpSpLocks/>
          </p:cNvGrpSpPr>
          <p:nvPr/>
        </p:nvGrpSpPr>
        <p:grpSpPr bwMode="auto">
          <a:xfrm>
            <a:off x="2035685" y="2764445"/>
            <a:ext cx="5469724" cy="623296"/>
            <a:chOff x="800765" y="4586701"/>
            <a:chExt cx="5469557" cy="623296"/>
          </a:xfrm>
        </p:grpSpPr>
        <p:cxnSp>
          <p:nvCxnSpPr>
            <p:cNvPr id="22" name="Straight Connector 21"/>
            <p:cNvCxnSpPr/>
            <p:nvPr/>
          </p:nvCxnSpPr>
          <p:spPr>
            <a:xfrm>
              <a:off x="2099301" y="4586701"/>
              <a:ext cx="811187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251696" y="473910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2622513" y="4911794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2910488" y="5180875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4086790" y="458670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3275603" y="4728541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3615317" y="4891501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4086790" y="5209997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5459134" y="4783216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>
              <a:off x="4531185" y="4756420"/>
              <a:ext cx="812775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897978" y="4949406"/>
              <a:ext cx="811188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5369004" y="5180875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68804" y="4756420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>
              <a:off x="1504634" y="4941565"/>
              <a:ext cx="811187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811326" y="5176264"/>
              <a:ext cx="811187" cy="0"/>
            </a:xfrm>
            <a:prstGeom prst="line">
              <a:avLst/>
            </a:prstGeom>
            <a:ln w="3810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800765" y="5209997"/>
              <a:ext cx="811188" cy="0"/>
            </a:xfrm>
            <a:prstGeom prst="line">
              <a:avLst/>
            </a:prstGeom>
            <a:ln w="38100" cmpd="sng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/>
          <p:cNvCxnSpPr/>
          <p:nvPr/>
        </p:nvCxnSpPr>
        <p:spPr bwMode="auto">
          <a:xfrm>
            <a:off x="6263264" y="5545357"/>
            <a:ext cx="2533059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 bwMode="auto">
          <a:xfrm>
            <a:off x="1410167" y="5545357"/>
            <a:ext cx="1838182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 bwMode="auto">
          <a:xfrm>
            <a:off x="1585531" y="5723527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 bwMode="auto">
          <a:xfrm>
            <a:off x="1737931" y="5804451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 bwMode="auto">
          <a:xfrm>
            <a:off x="2441821" y="5790055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 bwMode="auto">
          <a:xfrm>
            <a:off x="2157852" y="5716848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 bwMode="auto">
          <a:xfrm>
            <a:off x="2018042" y="5652317"/>
            <a:ext cx="230243" cy="0"/>
          </a:xfrm>
          <a:prstGeom prst="line">
            <a:avLst/>
          </a:prstGeom>
          <a:ln w="3810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 bwMode="auto">
          <a:xfrm>
            <a:off x="6511508" y="5635229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 bwMode="auto">
          <a:xfrm>
            <a:off x="6763921" y="5720463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 bwMode="auto">
          <a:xfrm>
            <a:off x="6663908" y="5787629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 bwMode="auto">
          <a:xfrm>
            <a:off x="7159647" y="5720463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 bwMode="auto">
          <a:xfrm>
            <a:off x="7397772" y="5640567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 bwMode="auto">
          <a:xfrm>
            <a:off x="7600972" y="5787629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 bwMode="auto">
          <a:xfrm>
            <a:off x="8136470" y="5717445"/>
            <a:ext cx="278251" cy="0"/>
          </a:xfrm>
          <a:prstGeom prst="line">
            <a:avLst/>
          </a:prstGeom>
          <a:ln w="3810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7374240" y="5934670"/>
            <a:ext cx="1894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Arial"/>
                <a:cs typeface="Arial"/>
              </a:rPr>
              <a:t>Identify resistance genes </a:t>
            </a:r>
            <a:endParaRPr lang="en-US" b="1" dirty="0">
              <a:latin typeface="Arial"/>
              <a:cs typeface="Arial"/>
            </a:endParaRPr>
          </a:p>
        </p:txBody>
      </p:sp>
      <p:sp>
        <p:nvSpPr>
          <p:cNvPr id="64" name="Freeform 63"/>
          <p:cNvSpPr/>
          <p:nvPr/>
        </p:nvSpPr>
        <p:spPr>
          <a:xfrm>
            <a:off x="2147352" y="3980726"/>
            <a:ext cx="1403716" cy="455222"/>
          </a:xfrm>
          <a:custGeom>
            <a:avLst/>
            <a:gdLst>
              <a:gd name="connsiteX0" fmla="*/ 0 w 1403716"/>
              <a:gd name="connsiteY0" fmla="*/ 455222 h 455222"/>
              <a:gd name="connsiteX1" fmla="*/ 384351 w 1403716"/>
              <a:gd name="connsiteY1" fmla="*/ 54145 h 455222"/>
              <a:gd name="connsiteX2" fmla="*/ 1403716 w 1403716"/>
              <a:gd name="connsiteY2" fmla="*/ 4011 h 455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3716" h="455222">
                <a:moveTo>
                  <a:pt x="0" y="455222"/>
                </a:moveTo>
                <a:cubicBezTo>
                  <a:pt x="75199" y="292284"/>
                  <a:pt x="150398" y="129347"/>
                  <a:pt x="384351" y="54145"/>
                </a:cubicBezTo>
                <a:cubicBezTo>
                  <a:pt x="618304" y="-21057"/>
                  <a:pt x="1403716" y="4011"/>
                  <a:pt x="1403716" y="4011"/>
                </a:cubicBezTo>
              </a:path>
            </a:pathLst>
          </a:custGeom>
          <a:ln>
            <a:solidFill>
              <a:schemeClr val="tx1"/>
            </a:solidFill>
            <a:headEnd type="triangl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/>
          <p:cNvSpPr/>
          <p:nvPr/>
        </p:nvSpPr>
        <p:spPr>
          <a:xfrm>
            <a:off x="5999216" y="4005438"/>
            <a:ext cx="1407409" cy="430510"/>
          </a:xfrm>
          <a:custGeom>
            <a:avLst/>
            <a:gdLst>
              <a:gd name="connsiteX0" fmla="*/ 0 w 1407409"/>
              <a:gd name="connsiteY0" fmla="*/ 37789 h 430510"/>
              <a:gd name="connsiteX1" fmla="*/ 1253318 w 1407409"/>
              <a:gd name="connsiteY1" fmla="*/ 37789 h 430510"/>
              <a:gd name="connsiteX2" fmla="*/ 1387005 w 1407409"/>
              <a:gd name="connsiteY2" fmla="*/ 430510 h 430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7409" h="430510">
                <a:moveTo>
                  <a:pt x="0" y="37789"/>
                </a:moveTo>
                <a:cubicBezTo>
                  <a:pt x="511075" y="5062"/>
                  <a:pt x="1022151" y="-27664"/>
                  <a:pt x="1253318" y="37789"/>
                </a:cubicBezTo>
                <a:cubicBezTo>
                  <a:pt x="1484485" y="103242"/>
                  <a:pt x="1387005" y="430510"/>
                  <a:pt x="1387005" y="430510"/>
                </a:cubicBezTo>
              </a:path>
            </a:pathLst>
          </a:custGeom>
          <a:ln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263383" y="5982631"/>
            <a:ext cx="1894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Study pathogen evolution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2301114" y="6000703"/>
            <a:ext cx="1894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Identify new races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267147" y="199926"/>
            <a:ext cx="3760410" cy="11430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latin typeface="Arial"/>
                <a:cs typeface="Arial"/>
              </a:rPr>
              <a:t>Field</a:t>
            </a:r>
            <a:br>
              <a:rPr lang="en-US" sz="2800" b="1" dirty="0" smtClean="0">
                <a:latin typeface="Arial"/>
                <a:cs typeface="Arial"/>
              </a:rPr>
            </a:br>
            <a:r>
              <a:rPr lang="en-US" sz="2800" b="1" dirty="0" err="1" smtClean="0">
                <a:latin typeface="Arial"/>
                <a:cs typeface="Arial"/>
              </a:rPr>
              <a:t>Pathogenomics</a:t>
            </a:r>
            <a:endParaRPr lang="en-US" sz="2800" b="1" dirty="0">
              <a:latin typeface="Arial"/>
              <a:cs typeface="Arial"/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9424" y="902878"/>
            <a:ext cx="1983213" cy="880095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6418628" y="1118713"/>
            <a:ext cx="236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Receive sample from the field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758" y="2244654"/>
            <a:ext cx="1269173" cy="13889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4727" y="3243797"/>
            <a:ext cx="1467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RNA-</a:t>
            </a:r>
            <a:r>
              <a:rPr lang="en-US" dirty="0" err="1" smtClean="0">
                <a:latin typeface="Arial"/>
                <a:cs typeface="Arial"/>
              </a:rPr>
              <a:t>seq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828226" y="1984758"/>
            <a:ext cx="0" cy="519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4828226" y="3529843"/>
            <a:ext cx="0" cy="25412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816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750" y="132739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Arial"/>
                <a:cs typeface="Arial"/>
              </a:rPr>
              <a:t>RNA-</a:t>
            </a:r>
            <a:r>
              <a:rPr lang="en-US" sz="2800" b="1" dirty="0" err="1" smtClean="0">
                <a:latin typeface="Arial"/>
                <a:cs typeface="Arial"/>
              </a:rPr>
              <a:t>seq</a:t>
            </a:r>
            <a:r>
              <a:rPr lang="en-US" sz="2800" b="1" dirty="0" smtClean="0">
                <a:latin typeface="Arial"/>
                <a:cs typeface="Arial"/>
              </a:rPr>
              <a:t> data  </a:t>
            </a:r>
            <a:endParaRPr lang="en-US" sz="2800" b="1" dirty="0">
              <a:latin typeface="Arial"/>
              <a:cs typeface="Arial"/>
            </a:endParaRPr>
          </a:p>
        </p:txBody>
      </p:sp>
      <p:pic>
        <p:nvPicPr>
          <p:cNvPr id="6" name="Picture 5" descr="map_colour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84" y="1243410"/>
            <a:ext cx="8766048" cy="508406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671481" y="5947541"/>
            <a:ext cx="25051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&gt;</a:t>
            </a:r>
            <a:r>
              <a:rPr lang="en-US" sz="2800" dirty="0" smtClean="0"/>
              <a:t> 400 samples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11377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5246</TotalTime>
  <Words>605</Words>
  <Application>Microsoft Macintosh PowerPoint</Application>
  <PresentationFormat>On-screen Show (4:3)</PresentationFormat>
  <Paragraphs>80</Paragraphs>
  <Slides>7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Field Pathogenomics</vt:lpstr>
      <vt:lpstr>Field Pathogenomics</vt:lpstr>
      <vt:lpstr>Field Pathogenomics</vt:lpstr>
      <vt:lpstr>Field Pathogenomics</vt:lpstr>
      <vt:lpstr>RNA-seq data 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Pilar Moreno (TGAC)</dc:creator>
  <cp:lastModifiedBy>Pilar Corredor-Moreno (TGAC)</cp:lastModifiedBy>
  <cp:revision>12</cp:revision>
  <dcterms:created xsi:type="dcterms:W3CDTF">2015-11-17T17:27:49Z</dcterms:created>
  <dcterms:modified xsi:type="dcterms:W3CDTF">2015-11-23T12:30:53Z</dcterms:modified>
</cp:coreProperties>
</file>

<file path=docProps/thumbnail.jpeg>
</file>